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469" r:id="rId3"/>
    <p:sldId id="606" r:id="rId4"/>
    <p:sldId id="607" r:id="rId5"/>
    <p:sldId id="608" r:id="rId6"/>
    <p:sldId id="609" r:id="rId7"/>
    <p:sldId id="540" r:id="rId8"/>
    <p:sldId id="579" r:id="rId9"/>
    <p:sldId id="582" r:id="rId10"/>
    <p:sldId id="581" r:id="rId11"/>
    <p:sldId id="583" r:id="rId12"/>
    <p:sldId id="584" r:id="rId13"/>
    <p:sldId id="395" r:id="rId14"/>
    <p:sldId id="396" r:id="rId15"/>
    <p:sldId id="539" r:id="rId16"/>
    <p:sldId id="600" r:id="rId17"/>
    <p:sldId id="585" r:id="rId18"/>
    <p:sldId id="587" r:id="rId19"/>
    <p:sldId id="586" r:id="rId20"/>
    <p:sldId id="590" r:id="rId21"/>
    <p:sldId id="589" r:id="rId22"/>
    <p:sldId id="588" r:id="rId23"/>
    <p:sldId id="593" r:id="rId24"/>
    <p:sldId id="591" r:id="rId25"/>
    <p:sldId id="594" r:id="rId26"/>
    <p:sldId id="5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469B4-21D8-4B4C-8832-24530C8F1201}">
          <p14:sldIdLst>
            <p14:sldId id="256"/>
            <p14:sldId id="469"/>
            <p14:sldId id="606"/>
            <p14:sldId id="607"/>
            <p14:sldId id="608"/>
            <p14:sldId id="609"/>
            <p14:sldId id="540"/>
            <p14:sldId id="579"/>
            <p14:sldId id="582"/>
            <p14:sldId id="581"/>
            <p14:sldId id="583"/>
            <p14:sldId id="584"/>
            <p14:sldId id="395"/>
            <p14:sldId id="396"/>
            <p14:sldId id="539"/>
            <p14:sldId id="600"/>
            <p14:sldId id="585"/>
            <p14:sldId id="587"/>
            <p14:sldId id="586"/>
            <p14:sldId id="590"/>
            <p14:sldId id="589"/>
            <p14:sldId id="588"/>
            <p14:sldId id="593"/>
            <p14:sldId id="591"/>
            <p14:sldId id="594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3ED"/>
    <a:srgbClr val="000000"/>
    <a:srgbClr val="406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 autoAdjust="0"/>
    <p:restoredTop sz="87200" autoAdjust="0"/>
  </p:normalViewPr>
  <p:slideViewPr>
    <p:cSldViewPr>
      <p:cViewPr varScale="1">
        <p:scale>
          <a:sx n="100" d="100"/>
          <a:sy n="100" d="100"/>
        </p:scale>
        <p:origin x="3173" y="33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835650-64BA-4E13-9FC3-1C3B45434F6F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</dgm:pt>
    <dgm:pt modelId="{F62D109E-4FC6-4F0A-BD76-341A30EA9088}">
      <dgm:prSet/>
      <dgm:spPr/>
      <dgm:t>
        <a:bodyPr/>
        <a:lstStyle/>
        <a:p>
          <a:r>
            <a:rPr lang="en-US"/>
            <a:t>CMD ["/bin/bash"]</a:t>
          </a:r>
          <a:endParaRPr lang="en-US" dirty="0"/>
        </a:p>
      </dgm:t>
    </dgm:pt>
    <dgm:pt modelId="{3858F3AC-E18E-4751-9526-E156D131AE3D}" type="parTrans" cxnId="{DD25BBDB-50E5-4585-8E9F-8396332F59E9}">
      <dgm:prSet/>
      <dgm:spPr/>
      <dgm:t>
        <a:bodyPr/>
        <a:lstStyle/>
        <a:p>
          <a:endParaRPr lang="en-US"/>
        </a:p>
      </dgm:t>
    </dgm:pt>
    <dgm:pt modelId="{4FF74C35-8BAE-429C-ACAA-3CFD0021E824}" type="sibTrans" cxnId="{DD25BBDB-50E5-4585-8E9F-8396332F59E9}">
      <dgm:prSet/>
      <dgm:spPr/>
      <dgm:t>
        <a:bodyPr/>
        <a:lstStyle/>
        <a:p>
          <a:endParaRPr lang="en-US"/>
        </a:p>
      </dgm:t>
    </dgm:pt>
    <dgm:pt modelId="{2DCE6C23-7270-434B-A587-0EB114E8B94C}">
      <dgm:prSet/>
      <dgm:spPr/>
      <dgm:t>
        <a:bodyPr/>
        <a:lstStyle/>
        <a:p>
          <a:r>
            <a:rPr lang="en-US" dirty="0"/>
            <a:t>RUN </a:t>
          </a:r>
          <a:r>
            <a:rPr lang="en-US" dirty="0" err="1"/>
            <a:t>mkdir</a:t>
          </a:r>
          <a:r>
            <a:rPr lang="en-US" dirty="0"/>
            <a:t> -p /</a:t>
          </a:r>
          <a:r>
            <a:rPr lang="en-US" dirty="0" err="1"/>
            <a:t>usr</a:t>
          </a:r>
          <a:r>
            <a:rPr lang="en-US" dirty="0"/>
            <a:t>/</a:t>
          </a:r>
          <a:r>
            <a:rPr lang="en-US" dirty="0" err="1"/>
            <a:t>src</a:t>
          </a:r>
          <a:r>
            <a:rPr lang="en-US" dirty="0"/>
            <a:t>/app/output</a:t>
          </a:r>
        </a:p>
      </dgm:t>
    </dgm:pt>
    <dgm:pt modelId="{C7DA6C1A-35EE-49C8-B5E0-11B758231B62}" type="parTrans" cxnId="{9B02D469-03E6-4C80-BF80-6FABECCC08D0}">
      <dgm:prSet/>
      <dgm:spPr/>
      <dgm:t>
        <a:bodyPr/>
        <a:lstStyle/>
        <a:p>
          <a:endParaRPr lang="en-US"/>
        </a:p>
      </dgm:t>
    </dgm:pt>
    <dgm:pt modelId="{2551502D-619E-4859-BA5E-DD36BCAE66F0}" type="sibTrans" cxnId="{9B02D469-03E6-4C80-BF80-6FABECCC08D0}">
      <dgm:prSet/>
      <dgm:spPr/>
      <dgm:t>
        <a:bodyPr/>
        <a:lstStyle/>
        <a:p>
          <a:endParaRPr lang="en-US"/>
        </a:p>
      </dgm:t>
    </dgm:pt>
    <dgm:pt modelId="{6B5435AA-E2E6-47D0-927F-EECB1FF8DE4B}">
      <dgm:prSet/>
      <dgm:spPr/>
      <dgm:t>
        <a:bodyPr/>
        <a:lstStyle/>
        <a:p>
          <a:r>
            <a:rPr lang="en-US" dirty="0"/>
            <a:t>COPY . .</a:t>
          </a:r>
        </a:p>
      </dgm:t>
    </dgm:pt>
    <dgm:pt modelId="{49C4FA3C-A26B-4F6F-AEFB-D2AC3852EC7C}" type="parTrans" cxnId="{3D28EC80-636A-4814-B5A3-E8A33FB1968A}">
      <dgm:prSet/>
      <dgm:spPr/>
      <dgm:t>
        <a:bodyPr/>
        <a:lstStyle/>
        <a:p>
          <a:endParaRPr lang="en-US"/>
        </a:p>
      </dgm:t>
    </dgm:pt>
    <dgm:pt modelId="{79724B77-EF8C-4D31-B087-985492E14B1A}" type="sibTrans" cxnId="{3D28EC80-636A-4814-B5A3-E8A33FB1968A}">
      <dgm:prSet/>
      <dgm:spPr/>
      <dgm:t>
        <a:bodyPr/>
        <a:lstStyle/>
        <a:p>
          <a:endParaRPr lang="en-US"/>
        </a:p>
      </dgm:t>
    </dgm:pt>
    <dgm:pt modelId="{66C35B5B-FF6C-4D81-A43B-D82E73B4E7FD}">
      <dgm:prSet/>
      <dgm:spPr/>
      <dgm:t>
        <a:bodyPr/>
        <a:lstStyle/>
        <a:p>
          <a:r>
            <a:rPr lang="en-US" dirty="0"/>
            <a:t>RUN pip install --no-cache-</a:t>
          </a:r>
          <a:r>
            <a:rPr lang="en-US" dirty="0" err="1"/>
            <a:t>dir</a:t>
          </a:r>
          <a:r>
            <a:rPr lang="en-US" dirty="0"/>
            <a:t> -r requirements.txt</a:t>
          </a:r>
        </a:p>
      </dgm:t>
    </dgm:pt>
    <dgm:pt modelId="{EB2E8CBF-DBE5-4FCE-B2B2-48AADDD056B0}" type="parTrans" cxnId="{C2B46ABC-E845-4556-8A2B-02CE7EB571B4}">
      <dgm:prSet/>
      <dgm:spPr/>
      <dgm:t>
        <a:bodyPr/>
        <a:lstStyle/>
        <a:p>
          <a:endParaRPr lang="en-US"/>
        </a:p>
      </dgm:t>
    </dgm:pt>
    <dgm:pt modelId="{8959E6B9-E84E-4A43-8BA5-57FFE7AC654E}" type="sibTrans" cxnId="{C2B46ABC-E845-4556-8A2B-02CE7EB571B4}">
      <dgm:prSet/>
      <dgm:spPr/>
      <dgm:t>
        <a:bodyPr/>
        <a:lstStyle/>
        <a:p>
          <a:endParaRPr lang="en-US"/>
        </a:p>
      </dgm:t>
    </dgm:pt>
    <dgm:pt modelId="{5A6BF667-14C2-427E-B0BA-F423152E34E5}">
      <dgm:prSet/>
      <dgm:spPr/>
      <dgm:t>
        <a:bodyPr/>
        <a:lstStyle/>
        <a:p>
          <a:r>
            <a:rPr lang="en-US" dirty="0"/>
            <a:t>COPY requirements.txt ./</a:t>
          </a:r>
        </a:p>
      </dgm:t>
    </dgm:pt>
    <dgm:pt modelId="{687B20D2-E557-4D70-9E8D-6285BE707596}" type="parTrans" cxnId="{7D0C2B65-1891-4F5C-8007-7F4A1F370BD6}">
      <dgm:prSet/>
      <dgm:spPr/>
      <dgm:t>
        <a:bodyPr/>
        <a:lstStyle/>
        <a:p>
          <a:endParaRPr lang="en-US"/>
        </a:p>
      </dgm:t>
    </dgm:pt>
    <dgm:pt modelId="{44F338FA-8FC8-4092-95F4-8ECEBD8CFAA6}" type="sibTrans" cxnId="{7D0C2B65-1891-4F5C-8007-7F4A1F370BD6}">
      <dgm:prSet/>
      <dgm:spPr/>
      <dgm:t>
        <a:bodyPr/>
        <a:lstStyle/>
        <a:p>
          <a:endParaRPr lang="en-US"/>
        </a:p>
      </dgm:t>
    </dgm:pt>
    <dgm:pt modelId="{82E358AC-13B9-4CE9-BE31-A30B07DCDB7A}">
      <dgm:prSet/>
      <dgm:spPr/>
      <dgm:t>
        <a:bodyPr/>
        <a:lstStyle/>
        <a:p>
          <a:r>
            <a:rPr lang="en-US" dirty="0"/>
            <a:t>WORKDIR /</a:t>
          </a:r>
          <a:r>
            <a:rPr lang="en-US" dirty="0" err="1"/>
            <a:t>usr</a:t>
          </a:r>
          <a:r>
            <a:rPr lang="en-US" dirty="0"/>
            <a:t>/</a:t>
          </a:r>
          <a:r>
            <a:rPr lang="en-US" dirty="0" err="1"/>
            <a:t>src</a:t>
          </a:r>
          <a:r>
            <a:rPr lang="en-US" dirty="0"/>
            <a:t>/app</a:t>
          </a:r>
        </a:p>
      </dgm:t>
    </dgm:pt>
    <dgm:pt modelId="{BD896A47-B38E-43A6-A504-FEE835082BF1}" type="parTrans" cxnId="{F8C47479-C470-4034-B3F1-F8CD90F48267}">
      <dgm:prSet/>
      <dgm:spPr/>
      <dgm:t>
        <a:bodyPr/>
        <a:lstStyle/>
        <a:p>
          <a:endParaRPr lang="en-US"/>
        </a:p>
      </dgm:t>
    </dgm:pt>
    <dgm:pt modelId="{257E83A5-D25B-4B3A-AAEF-2DA5F8974F49}" type="sibTrans" cxnId="{F8C47479-C470-4034-B3F1-F8CD90F48267}">
      <dgm:prSet/>
      <dgm:spPr/>
      <dgm:t>
        <a:bodyPr/>
        <a:lstStyle/>
        <a:p>
          <a:endParaRPr lang="en-US"/>
        </a:p>
      </dgm:t>
    </dgm:pt>
    <dgm:pt modelId="{B88FF1D8-B665-4D4A-9E92-D05AA12F1AFE}">
      <dgm:prSet/>
      <dgm:spPr/>
      <dgm:t>
        <a:bodyPr/>
        <a:lstStyle/>
        <a:p>
          <a:r>
            <a:rPr lang="en-US" dirty="0"/>
            <a:t>FROM python:3</a:t>
          </a:r>
        </a:p>
      </dgm:t>
    </dgm:pt>
    <dgm:pt modelId="{44363C78-3F26-42C3-BEDA-E65E87BC1A78}" type="parTrans" cxnId="{723963CC-9F4A-43AE-B3F6-4FE763365CB0}">
      <dgm:prSet/>
      <dgm:spPr/>
      <dgm:t>
        <a:bodyPr/>
        <a:lstStyle/>
        <a:p>
          <a:endParaRPr lang="en-US"/>
        </a:p>
      </dgm:t>
    </dgm:pt>
    <dgm:pt modelId="{8D5410A7-0D51-4A65-8277-45B3C0823779}" type="sibTrans" cxnId="{723963CC-9F4A-43AE-B3F6-4FE763365CB0}">
      <dgm:prSet/>
      <dgm:spPr/>
      <dgm:t>
        <a:bodyPr/>
        <a:lstStyle/>
        <a:p>
          <a:endParaRPr lang="en-US"/>
        </a:p>
      </dgm:t>
    </dgm:pt>
    <dgm:pt modelId="{B2089670-6E23-4442-A1C8-2414D2961811}" type="pres">
      <dgm:prSet presAssocID="{12835650-64BA-4E13-9FC3-1C3B45434F6F}" presName="linear" presStyleCnt="0">
        <dgm:presLayoutVars>
          <dgm:dir/>
          <dgm:animLvl val="lvl"/>
          <dgm:resizeHandles val="exact"/>
        </dgm:presLayoutVars>
      </dgm:prSet>
      <dgm:spPr/>
    </dgm:pt>
    <dgm:pt modelId="{8774AB1D-C1D4-42C9-97AE-C58C879F170C}" type="pres">
      <dgm:prSet presAssocID="{F62D109E-4FC6-4F0A-BD76-341A30EA9088}" presName="parentLin" presStyleCnt="0"/>
      <dgm:spPr/>
    </dgm:pt>
    <dgm:pt modelId="{426A8C76-8D3F-4402-9376-B753004B72DC}" type="pres">
      <dgm:prSet presAssocID="{F62D109E-4FC6-4F0A-BD76-341A30EA9088}" presName="parentLeftMargin" presStyleLbl="node1" presStyleIdx="0" presStyleCnt="7"/>
      <dgm:spPr/>
    </dgm:pt>
    <dgm:pt modelId="{674D35EF-180F-483C-804A-0676BA45C585}" type="pres">
      <dgm:prSet presAssocID="{F62D109E-4FC6-4F0A-BD76-341A30EA908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8BDBB86-492A-4F9E-BADE-5C6146DDE5D6}" type="pres">
      <dgm:prSet presAssocID="{F62D109E-4FC6-4F0A-BD76-341A30EA9088}" presName="negativeSpace" presStyleCnt="0"/>
      <dgm:spPr/>
    </dgm:pt>
    <dgm:pt modelId="{6E3E46BD-13CE-42BF-8968-120DD2D70584}" type="pres">
      <dgm:prSet presAssocID="{F62D109E-4FC6-4F0A-BD76-341A30EA9088}" presName="childText" presStyleLbl="conFgAcc1" presStyleIdx="0" presStyleCnt="7">
        <dgm:presLayoutVars>
          <dgm:bulletEnabled val="1"/>
        </dgm:presLayoutVars>
      </dgm:prSet>
      <dgm:spPr/>
    </dgm:pt>
    <dgm:pt modelId="{9CF4200D-B0EB-48B6-B04E-BAB2B8F06112}" type="pres">
      <dgm:prSet presAssocID="{4FF74C35-8BAE-429C-ACAA-3CFD0021E824}" presName="spaceBetweenRectangles" presStyleCnt="0"/>
      <dgm:spPr/>
    </dgm:pt>
    <dgm:pt modelId="{A0B09F39-73E4-45CC-96D3-58FB3BA27162}" type="pres">
      <dgm:prSet presAssocID="{2DCE6C23-7270-434B-A587-0EB114E8B94C}" presName="parentLin" presStyleCnt="0"/>
      <dgm:spPr/>
    </dgm:pt>
    <dgm:pt modelId="{7CE43F2C-CFD6-4CE0-A38B-07AE8699542B}" type="pres">
      <dgm:prSet presAssocID="{2DCE6C23-7270-434B-A587-0EB114E8B94C}" presName="parentLeftMargin" presStyleLbl="node1" presStyleIdx="0" presStyleCnt="7"/>
      <dgm:spPr/>
    </dgm:pt>
    <dgm:pt modelId="{C8689D9E-58D1-468A-9D49-9862D937FB40}" type="pres">
      <dgm:prSet presAssocID="{2DCE6C23-7270-434B-A587-0EB114E8B94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A525BEE-C867-4833-96B7-DB33DB043723}" type="pres">
      <dgm:prSet presAssocID="{2DCE6C23-7270-434B-A587-0EB114E8B94C}" presName="negativeSpace" presStyleCnt="0"/>
      <dgm:spPr/>
    </dgm:pt>
    <dgm:pt modelId="{395C3546-0B79-4496-B547-2EADF04496DD}" type="pres">
      <dgm:prSet presAssocID="{2DCE6C23-7270-434B-A587-0EB114E8B94C}" presName="childText" presStyleLbl="conFgAcc1" presStyleIdx="1" presStyleCnt="7">
        <dgm:presLayoutVars>
          <dgm:bulletEnabled val="1"/>
        </dgm:presLayoutVars>
      </dgm:prSet>
      <dgm:spPr/>
    </dgm:pt>
    <dgm:pt modelId="{651FAA6C-B846-4363-BEB2-4CEC4A476BD4}" type="pres">
      <dgm:prSet presAssocID="{2551502D-619E-4859-BA5E-DD36BCAE66F0}" presName="spaceBetweenRectangles" presStyleCnt="0"/>
      <dgm:spPr/>
    </dgm:pt>
    <dgm:pt modelId="{86CA95B4-19EC-4382-8B29-2C9A9482895F}" type="pres">
      <dgm:prSet presAssocID="{6B5435AA-E2E6-47D0-927F-EECB1FF8DE4B}" presName="parentLin" presStyleCnt="0"/>
      <dgm:spPr/>
    </dgm:pt>
    <dgm:pt modelId="{7E1DB871-BD85-4768-B146-409F559EA2A6}" type="pres">
      <dgm:prSet presAssocID="{6B5435AA-E2E6-47D0-927F-EECB1FF8DE4B}" presName="parentLeftMargin" presStyleLbl="node1" presStyleIdx="1" presStyleCnt="7"/>
      <dgm:spPr/>
    </dgm:pt>
    <dgm:pt modelId="{FD4087EA-15AB-4F2E-8C13-A4641CF57551}" type="pres">
      <dgm:prSet presAssocID="{6B5435AA-E2E6-47D0-927F-EECB1FF8DE4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5892CDB-4761-4317-B343-5D74BA5B713B}" type="pres">
      <dgm:prSet presAssocID="{6B5435AA-E2E6-47D0-927F-EECB1FF8DE4B}" presName="negativeSpace" presStyleCnt="0"/>
      <dgm:spPr/>
    </dgm:pt>
    <dgm:pt modelId="{A63928B5-D319-4A0A-A623-F10FFFA0A4D8}" type="pres">
      <dgm:prSet presAssocID="{6B5435AA-E2E6-47D0-927F-EECB1FF8DE4B}" presName="childText" presStyleLbl="conFgAcc1" presStyleIdx="2" presStyleCnt="7">
        <dgm:presLayoutVars>
          <dgm:bulletEnabled val="1"/>
        </dgm:presLayoutVars>
      </dgm:prSet>
      <dgm:spPr/>
    </dgm:pt>
    <dgm:pt modelId="{C636830E-62C2-45AB-B0A8-F71546A35BF0}" type="pres">
      <dgm:prSet presAssocID="{79724B77-EF8C-4D31-B087-985492E14B1A}" presName="spaceBetweenRectangles" presStyleCnt="0"/>
      <dgm:spPr/>
    </dgm:pt>
    <dgm:pt modelId="{26A7C61D-B7D2-4304-A33A-7F5E7A326AFB}" type="pres">
      <dgm:prSet presAssocID="{66C35B5B-FF6C-4D81-A43B-D82E73B4E7FD}" presName="parentLin" presStyleCnt="0"/>
      <dgm:spPr/>
    </dgm:pt>
    <dgm:pt modelId="{B0965AEC-69B0-4F81-88B5-3697DFBE27FA}" type="pres">
      <dgm:prSet presAssocID="{66C35B5B-FF6C-4D81-A43B-D82E73B4E7FD}" presName="parentLeftMargin" presStyleLbl="node1" presStyleIdx="2" presStyleCnt="7"/>
      <dgm:spPr/>
    </dgm:pt>
    <dgm:pt modelId="{F6B79AFB-C7CF-43DA-880F-2ABFF49D4056}" type="pres">
      <dgm:prSet presAssocID="{66C35B5B-FF6C-4D81-A43B-D82E73B4E7F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52C564A-CA6B-4FB8-8D7D-2AC518EEE3F5}" type="pres">
      <dgm:prSet presAssocID="{66C35B5B-FF6C-4D81-A43B-D82E73B4E7FD}" presName="negativeSpace" presStyleCnt="0"/>
      <dgm:spPr/>
    </dgm:pt>
    <dgm:pt modelId="{DB78EB01-6587-4C81-B74B-EDAE1A58FD93}" type="pres">
      <dgm:prSet presAssocID="{66C35B5B-FF6C-4D81-A43B-D82E73B4E7FD}" presName="childText" presStyleLbl="conFgAcc1" presStyleIdx="3" presStyleCnt="7">
        <dgm:presLayoutVars>
          <dgm:bulletEnabled val="1"/>
        </dgm:presLayoutVars>
      </dgm:prSet>
      <dgm:spPr/>
    </dgm:pt>
    <dgm:pt modelId="{51FB9E9D-5334-4CE0-B387-9B72838E3378}" type="pres">
      <dgm:prSet presAssocID="{8959E6B9-E84E-4A43-8BA5-57FFE7AC654E}" presName="spaceBetweenRectangles" presStyleCnt="0"/>
      <dgm:spPr/>
    </dgm:pt>
    <dgm:pt modelId="{C41A8E8F-BB7B-4CC9-9F63-519000142B69}" type="pres">
      <dgm:prSet presAssocID="{5A6BF667-14C2-427E-B0BA-F423152E34E5}" presName="parentLin" presStyleCnt="0"/>
      <dgm:spPr/>
    </dgm:pt>
    <dgm:pt modelId="{E477EF36-2757-4520-A6DE-00C2FF7F1D57}" type="pres">
      <dgm:prSet presAssocID="{5A6BF667-14C2-427E-B0BA-F423152E34E5}" presName="parentLeftMargin" presStyleLbl="node1" presStyleIdx="3" presStyleCnt="7"/>
      <dgm:spPr/>
    </dgm:pt>
    <dgm:pt modelId="{1A7587CC-1069-426F-B45A-CDB22A71DDD4}" type="pres">
      <dgm:prSet presAssocID="{5A6BF667-14C2-427E-B0BA-F423152E34E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69BC361-27A0-48D0-A9C1-CB3CEE8D7D9F}" type="pres">
      <dgm:prSet presAssocID="{5A6BF667-14C2-427E-B0BA-F423152E34E5}" presName="negativeSpace" presStyleCnt="0"/>
      <dgm:spPr/>
    </dgm:pt>
    <dgm:pt modelId="{C5F69F7D-AF92-4CE9-9F71-0278F19FABFB}" type="pres">
      <dgm:prSet presAssocID="{5A6BF667-14C2-427E-B0BA-F423152E34E5}" presName="childText" presStyleLbl="conFgAcc1" presStyleIdx="4" presStyleCnt="7">
        <dgm:presLayoutVars>
          <dgm:bulletEnabled val="1"/>
        </dgm:presLayoutVars>
      </dgm:prSet>
      <dgm:spPr/>
    </dgm:pt>
    <dgm:pt modelId="{9B1FD905-CEC3-4C2E-A515-261D146EFB9F}" type="pres">
      <dgm:prSet presAssocID="{44F338FA-8FC8-4092-95F4-8ECEBD8CFAA6}" presName="spaceBetweenRectangles" presStyleCnt="0"/>
      <dgm:spPr/>
    </dgm:pt>
    <dgm:pt modelId="{C44E6A70-3036-480A-8DD0-038A25F6E89C}" type="pres">
      <dgm:prSet presAssocID="{82E358AC-13B9-4CE9-BE31-A30B07DCDB7A}" presName="parentLin" presStyleCnt="0"/>
      <dgm:spPr/>
    </dgm:pt>
    <dgm:pt modelId="{A72F64AD-F2C2-4143-9185-88186A19AEBA}" type="pres">
      <dgm:prSet presAssocID="{82E358AC-13B9-4CE9-BE31-A30B07DCDB7A}" presName="parentLeftMargin" presStyleLbl="node1" presStyleIdx="4" presStyleCnt="7"/>
      <dgm:spPr/>
    </dgm:pt>
    <dgm:pt modelId="{180CF226-39A3-4A0D-A5EB-DDDE7CAE7FE1}" type="pres">
      <dgm:prSet presAssocID="{82E358AC-13B9-4CE9-BE31-A30B07DCDB7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A5CCED2-63DB-4F84-8AE5-6ADEC06C4D02}" type="pres">
      <dgm:prSet presAssocID="{82E358AC-13B9-4CE9-BE31-A30B07DCDB7A}" presName="negativeSpace" presStyleCnt="0"/>
      <dgm:spPr/>
    </dgm:pt>
    <dgm:pt modelId="{EB0868E1-842F-44B1-A3A1-A340E9C39A6B}" type="pres">
      <dgm:prSet presAssocID="{82E358AC-13B9-4CE9-BE31-A30B07DCDB7A}" presName="childText" presStyleLbl="conFgAcc1" presStyleIdx="5" presStyleCnt="7">
        <dgm:presLayoutVars>
          <dgm:bulletEnabled val="1"/>
        </dgm:presLayoutVars>
      </dgm:prSet>
      <dgm:spPr/>
    </dgm:pt>
    <dgm:pt modelId="{A9FBF42B-D0CE-4865-B622-B1FF24A83838}" type="pres">
      <dgm:prSet presAssocID="{257E83A5-D25B-4B3A-AAEF-2DA5F8974F49}" presName="spaceBetweenRectangles" presStyleCnt="0"/>
      <dgm:spPr/>
    </dgm:pt>
    <dgm:pt modelId="{CA2A3276-D00E-4696-A4E8-297CA23A254D}" type="pres">
      <dgm:prSet presAssocID="{B88FF1D8-B665-4D4A-9E92-D05AA12F1AFE}" presName="parentLin" presStyleCnt="0"/>
      <dgm:spPr/>
    </dgm:pt>
    <dgm:pt modelId="{F662C9CC-1709-43C0-95A0-3A02CC71C635}" type="pres">
      <dgm:prSet presAssocID="{B88FF1D8-B665-4D4A-9E92-D05AA12F1AFE}" presName="parentLeftMargin" presStyleLbl="node1" presStyleIdx="5" presStyleCnt="7"/>
      <dgm:spPr/>
    </dgm:pt>
    <dgm:pt modelId="{B6F96198-8032-4D89-BABF-7A33F110EC04}" type="pres">
      <dgm:prSet presAssocID="{B88FF1D8-B665-4D4A-9E92-D05AA12F1AF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00712615-9DA2-4AA1-9BC3-2213B1848F0E}" type="pres">
      <dgm:prSet presAssocID="{B88FF1D8-B665-4D4A-9E92-D05AA12F1AFE}" presName="negativeSpace" presStyleCnt="0"/>
      <dgm:spPr/>
    </dgm:pt>
    <dgm:pt modelId="{26FCEB44-331F-4CE6-8862-B2F2044A84CC}" type="pres">
      <dgm:prSet presAssocID="{B88FF1D8-B665-4D4A-9E92-D05AA12F1AFE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99A05C12-D313-4504-9B43-A3187787485D}" type="presOf" srcId="{82E358AC-13B9-4CE9-BE31-A30B07DCDB7A}" destId="{180CF226-39A3-4A0D-A5EB-DDDE7CAE7FE1}" srcOrd="1" destOrd="0" presId="urn:microsoft.com/office/officeart/2005/8/layout/list1"/>
    <dgm:cxn modelId="{EFE2CC14-DC7D-49A4-A711-1EFC1AB8AC9F}" type="presOf" srcId="{B88FF1D8-B665-4D4A-9E92-D05AA12F1AFE}" destId="{B6F96198-8032-4D89-BABF-7A33F110EC04}" srcOrd="1" destOrd="0" presId="urn:microsoft.com/office/officeart/2005/8/layout/list1"/>
    <dgm:cxn modelId="{A6F18418-AE22-45BF-A005-CF9B91F88E4E}" type="presOf" srcId="{2DCE6C23-7270-434B-A587-0EB114E8B94C}" destId="{C8689D9E-58D1-468A-9D49-9862D937FB40}" srcOrd="1" destOrd="0" presId="urn:microsoft.com/office/officeart/2005/8/layout/list1"/>
    <dgm:cxn modelId="{C94D0538-6708-4702-A015-FE1430A045E8}" type="presOf" srcId="{66C35B5B-FF6C-4D81-A43B-D82E73B4E7FD}" destId="{B0965AEC-69B0-4F81-88B5-3697DFBE27FA}" srcOrd="0" destOrd="0" presId="urn:microsoft.com/office/officeart/2005/8/layout/list1"/>
    <dgm:cxn modelId="{EB321E42-3FDB-4F56-8306-5162D64F1566}" type="presOf" srcId="{F62D109E-4FC6-4F0A-BD76-341A30EA9088}" destId="{426A8C76-8D3F-4402-9376-B753004B72DC}" srcOrd="0" destOrd="0" presId="urn:microsoft.com/office/officeart/2005/8/layout/list1"/>
    <dgm:cxn modelId="{7D0C2B65-1891-4F5C-8007-7F4A1F370BD6}" srcId="{12835650-64BA-4E13-9FC3-1C3B45434F6F}" destId="{5A6BF667-14C2-427E-B0BA-F423152E34E5}" srcOrd="4" destOrd="0" parTransId="{687B20D2-E557-4D70-9E8D-6285BE707596}" sibTransId="{44F338FA-8FC8-4092-95F4-8ECEBD8CFAA6}"/>
    <dgm:cxn modelId="{9B02D469-03E6-4C80-BF80-6FABECCC08D0}" srcId="{12835650-64BA-4E13-9FC3-1C3B45434F6F}" destId="{2DCE6C23-7270-434B-A587-0EB114E8B94C}" srcOrd="1" destOrd="0" parTransId="{C7DA6C1A-35EE-49C8-B5E0-11B758231B62}" sibTransId="{2551502D-619E-4859-BA5E-DD36BCAE66F0}"/>
    <dgm:cxn modelId="{98C2C174-7645-44B1-92BA-8B4A23320545}" type="presOf" srcId="{5A6BF667-14C2-427E-B0BA-F423152E34E5}" destId="{E477EF36-2757-4520-A6DE-00C2FF7F1D57}" srcOrd="0" destOrd="0" presId="urn:microsoft.com/office/officeart/2005/8/layout/list1"/>
    <dgm:cxn modelId="{55D7DD75-AE01-4395-A0D3-C988D980E758}" type="presOf" srcId="{6B5435AA-E2E6-47D0-927F-EECB1FF8DE4B}" destId="{FD4087EA-15AB-4F2E-8C13-A4641CF57551}" srcOrd="1" destOrd="0" presId="urn:microsoft.com/office/officeart/2005/8/layout/list1"/>
    <dgm:cxn modelId="{F8C47479-C470-4034-B3F1-F8CD90F48267}" srcId="{12835650-64BA-4E13-9FC3-1C3B45434F6F}" destId="{82E358AC-13B9-4CE9-BE31-A30B07DCDB7A}" srcOrd="5" destOrd="0" parTransId="{BD896A47-B38E-43A6-A504-FEE835082BF1}" sibTransId="{257E83A5-D25B-4B3A-AAEF-2DA5F8974F49}"/>
    <dgm:cxn modelId="{3D28EC80-636A-4814-B5A3-E8A33FB1968A}" srcId="{12835650-64BA-4E13-9FC3-1C3B45434F6F}" destId="{6B5435AA-E2E6-47D0-927F-EECB1FF8DE4B}" srcOrd="2" destOrd="0" parTransId="{49C4FA3C-A26B-4F6F-AEFB-D2AC3852EC7C}" sibTransId="{79724B77-EF8C-4D31-B087-985492E14B1A}"/>
    <dgm:cxn modelId="{BD9B9C85-6999-4F51-ADBA-DBECB4899A80}" type="presOf" srcId="{6B5435AA-E2E6-47D0-927F-EECB1FF8DE4B}" destId="{7E1DB871-BD85-4768-B146-409F559EA2A6}" srcOrd="0" destOrd="0" presId="urn:microsoft.com/office/officeart/2005/8/layout/list1"/>
    <dgm:cxn modelId="{81705A92-127E-413B-9545-35FD83B641AE}" type="presOf" srcId="{82E358AC-13B9-4CE9-BE31-A30B07DCDB7A}" destId="{A72F64AD-F2C2-4143-9185-88186A19AEBA}" srcOrd="0" destOrd="0" presId="urn:microsoft.com/office/officeart/2005/8/layout/list1"/>
    <dgm:cxn modelId="{9AB6A6A5-EAC1-49C1-91F5-B81ABD91AEBB}" type="presOf" srcId="{12835650-64BA-4E13-9FC3-1C3B45434F6F}" destId="{B2089670-6E23-4442-A1C8-2414D2961811}" srcOrd="0" destOrd="0" presId="urn:microsoft.com/office/officeart/2005/8/layout/list1"/>
    <dgm:cxn modelId="{3F9EFAA7-C681-4C41-8678-238BD0C5FC10}" type="presOf" srcId="{B88FF1D8-B665-4D4A-9E92-D05AA12F1AFE}" destId="{F662C9CC-1709-43C0-95A0-3A02CC71C635}" srcOrd="0" destOrd="0" presId="urn:microsoft.com/office/officeart/2005/8/layout/list1"/>
    <dgm:cxn modelId="{0225ABB4-DDCA-4D83-A466-323C219352A1}" type="presOf" srcId="{F62D109E-4FC6-4F0A-BD76-341A30EA9088}" destId="{674D35EF-180F-483C-804A-0676BA45C585}" srcOrd="1" destOrd="0" presId="urn:microsoft.com/office/officeart/2005/8/layout/list1"/>
    <dgm:cxn modelId="{92AFADBB-5506-4A67-A449-97F29C0006B9}" type="presOf" srcId="{66C35B5B-FF6C-4D81-A43B-D82E73B4E7FD}" destId="{F6B79AFB-C7CF-43DA-880F-2ABFF49D4056}" srcOrd="1" destOrd="0" presId="urn:microsoft.com/office/officeart/2005/8/layout/list1"/>
    <dgm:cxn modelId="{C2B46ABC-E845-4556-8A2B-02CE7EB571B4}" srcId="{12835650-64BA-4E13-9FC3-1C3B45434F6F}" destId="{66C35B5B-FF6C-4D81-A43B-D82E73B4E7FD}" srcOrd="3" destOrd="0" parTransId="{EB2E8CBF-DBE5-4FCE-B2B2-48AADDD056B0}" sibTransId="{8959E6B9-E84E-4A43-8BA5-57FFE7AC654E}"/>
    <dgm:cxn modelId="{723963CC-9F4A-43AE-B3F6-4FE763365CB0}" srcId="{12835650-64BA-4E13-9FC3-1C3B45434F6F}" destId="{B88FF1D8-B665-4D4A-9E92-D05AA12F1AFE}" srcOrd="6" destOrd="0" parTransId="{44363C78-3F26-42C3-BEDA-E65E87BC1A78}" sibTransId="{8D5410A7-0D51-4A65-8277-45B3C0823779}"/>
    <dgm:cxn modelId="{DD25BBDB-50E5-4585-8E9F-8396332F59E9}" srcId="{12835650-64BA-4E13-9FC3-1C3B45434F6F}" destId="{F62D109E-4FC6-4F0A-BD76-341A30EA9088}" srcOrd="0" destOrd="0" parTransId="{3858F3AC-E18E-4751-9526-E156D131AE3D}" sibTransId="{4FF74C35-8BAE-429C-ACAA-3CFD0021E824}"/>
    <dgm:cxn modelId="{9619E8DE-21D5-4DA7-AF1A-E00882F6CE9F}" type="presOf" srcId="{2DCE6C23-7270-434B-A587-0EB114E8B94C}" destId="{7CE43F2C-CFD6-4CE0-A38B-07AE8699542B}" srcOrd="0" destOrd="0" presId="urn:microsoft.com/office/officeart/2005/8/layout/list1"/>
    <dgm:cxn modelId="{642128E7-FE17-4F06-AD38-65BAD546E801}" type="presOf" srcId="{5A6BF667-14C2-427E-B0BA-F423152E34E5}" destId="{1A7587CC-1069-426F-B45A-CDB22A71DDD4}" srcOrd="1" destOrd="0" presId="urn:microsoft.com/office/officeart/2005/8/layout/list1"/>
    <dgm:cxn modelId="{7BD0166A-0E38-4426-888F-4454BDBF93B6}" type="presParOf" srcId="{B2089670-6E23-4442-A1C8-2414D2961811}" destId="{8774AB1D-C1D4-42C9-97AE-C58C879F170C}" srcOrd="0" destOrd="0" presId="urn:microsoft.com/office/officeart/2005/8/layout/list1"/>
    <dgm:cxn modelId="{EA5DB554-DC34-4CDD-8425-CF75B4FB8B45}" type="presParOf" srcId="{8774AB1D-C1D4-42C9-97AE-C58C879F170C}" destId="{426A8C76-8D3F-4402-9376-B753004B72DC}" srcOrd="0" destOrd="0" presId="urn:microsoft.com/office/officeart/2005/8/layout/list1"/>
    <dgm:cxn modelId="{734A7747-138E-420C-80FB-508B79A073F0}" type="presParOf" srcId="{8774AB1D-C1D4-42C9-97AE-C58C879F170C}" destId="{674D35EF-180F-483C-804A-0676BA45C585}" srcOrd="1" destOrd="0" presId="urn:microsoft.com/office/officeart/2005/8/layout/list1"/>
    <dgm:cxn modelId="{19FA61BF-781E-482E-ACC7-B06A0E8160D5}" type="presParOf" srcId="{B2089670-6E23-4442-A1C8-2414D2961811}" destId="{B8BDBB86-492A-4F9E-BADE-5C6146DDE5D6}" srcOrd="1" destOrd="0" presId="urn:microsoft.com/office/officeart/2005/8/layout/list1"/>
    <dgm:cxn modelId="{4F407665-5801-4426-9092-7C1952A08F4E}" type="presParOf" srcId="{B2089670-6E23-4442-A1C8-2414D2961811}" destId="{6E3E46BD-13CE-42BF-8968-120DD2D70584}" srcOrd="2" destOrd="0" presId="urn:microsoft.com/office/officeart/2005/8/layout/list1"/>
    <dgm:cxn modelId="{12798139-9CDF-4B3B-9331-685831129E53}" type="presParOf" srcId="{B2089670-6E23-4442-A1C8-2414D2961811}" destId="{9CF4200D-B0EB-48B6-B04E-BAB2B8F06112}" srcOrd="3" destOrd="0" presId="urn:microsoft.com/office/officeart/2005/8/layout/list1"/>
    <dgm:cxn modelId="{F9812E20-95B3-48DD-A907-45120969093F}" type="presParOf" srcId="{B2089670-6E23-4442-A1C8-2414D2961811}" destId="{A0B09F39-73E4-45CC-96D3-58FB3BA27162}" srcOrd="4" destOrd="0" presId="urn:microsoft.com/office/officeart/2005/8/layout/list1"/>
    <dgm:cxn modelId="{B725B205-1486-42EA-8F79-C61483780119}" type="presParOf" srcId="{A0B09F39-73E4-45CC-96D3-58FB3BA27162}" destId="{7CE43F2C-CFD6-4CE0-A38B-07AE8699542B}" srcOrd="0" destOrd="0" presId="urn:microsoft.com/office/officeart/2005/8/layout/list1"/>
    <dgm:cxn modelId="{534E0CBB-4CC3-4625-8213-FAC6BD1DB0EA}" type="presParOf" srcId="{A0B09F39-73E4-45CC-96D3-58FB3BA27162}" destId="{C8689D9E-58D1-468A-9D49-9862D937FB40}" srcOrd="1" destOrd="0" presId="urn:microsoft.com/office/officeart/2005/8/layout/list1"/>
    <dgm:cxn modelId="{1E3EDF4F-707E-45DF-BCD2-CE0394C5CC1D}" type="presParOf" srcId="{B2089670-6E23-4442-A1C8-2414D2961811}" destId="{3A525BEE-C867-4833-96B7-DB33DB043723}" srcOrd="5" destOrd="0" presId="urn:microsoft.com/office/officeart/2005/8/layout/list1"/>
    <dgm:cxn modelId="{0B078735-E1A1-4E32-9C4C-C8FCA960A185}" type="presParOf" srcId="{B2089670-6E23-4442-A1C8-2414D2961811}" destId="{395C3546-0B79-4496-B547-2EADF04496DD}" srcOrd="6" destOrd="0" presId="urn:microsoft.com/office/officeart/2005/8/layout/list1"/>
    <dgm:cxn modelId="{77036B21-9FC9-4E38-AC28-2CA9FC6B9E39}" type="presParOf" srcId="{B2089670-6E23-4442-A1C8-2414D2961811}" destId="{651FAA6C-B846-4363-BEB2-4CEC4A476BD4}" srcOrd="7" destOrd="0" presId="urn:microsoft.com/office/officeart/2005/8/layout/list1"/>
    <dgm:cxn modelId="{9A941E46-4E5E-4F71-8123-3F437DDC9A34}" type="presParOf" srcId="{B2089670-6E23-4442-A1C8-2414D2961811}" destId="{86CA95B4-19EC-4382-8B29-2C9A9482895F}" srcOrd="8" destOrd="0" presId="urn:microsoft.com/office/officeart/2005/8/layout/list1"/>
    <dgm:cxn modelId="{27D44764-1AA5-4C47-BA1D-B95588F725CC}" type="presParOf" srcId="{86CA95B4-19EC-4382-8B29-2C9A9482895F}" destId="{7E1DB871-BD85-4768-B146-409F559EA2A6}" srcOrd="0" destOrd="0" presId="urn:microsoft.com/office/officeart/2005/8/layout/list1"/>
    <dgm:cxn modelId="{81D97733-C80B-43A9-8229-579E58F9F7BE}" type="presParOf" srcId="{86CA95B4-19EC-4382-8B29-2C9A9482895F}" destId="{FD4087EA-15AB-4F2E-8C13-A4641CF57551}" srcOrd="1" destOrd="0" presId="urn:microsoft.com/office/officeart/2005/8/layout/list1"/>
    <dgm:cxn modelId="{29FD3ACE-5EC1-4DCE-97F3-1170869DCF00}" type="presParOf" srcId="{B2089670-6E23-4442-A1C8-2414D2961811}" destId="{15892CDB-4761-4317-B343-5D74BA5B713B}" srcOrd="9" destOrd="0" presId="urn:microsoft.com/office/officeart/2005/8/layout/list1"/>
    <dgm:cxn modelId="{6A09805B-4358-41F1-9511-8C148A367A49}" type="presParOf" srcId="{B2089670-6E23-4442-A1C8-2414D2961811}" destId="{A63928B5-D319-4A0A-A623-F10FFFA0A4D8}" srcOrd="10" destOrd="0" presId="urn:microsoft.com/office/officeart/2005/8/layout/list1"/>
    <dgm:cxn modelId="{B4EC4BE4-C06B-4DB6-9F87-1E09D5D8BD77}" type="presParOf" srcId="{B2089670-6E23-4442-A1C8-2414D2961811}" destId="{C636830E-62C2-45AB-B0A8-F71546A35BF0}" srcOrd="11" destOrd="0" presId="urn:microsoft.com/office/officeart/2005/8/layout/list1"/>
    <dgm:cxn modelId="{E6E8D2A7-7B5E-49A2-909B-04C634B3F7B9}" type="presParOf" srcId="{B2089670-6E23-4442-A1C8-2414D2961811}" destId="{26A7C61D-B7D2-4304-A33A-7F5E7A326AFB}" srcOrd="12" destOrd="0" presId="urn:microsoft.com/office/officeart/2005/8/layout/list1"/>
    <dgm:cxn modelId="{81D03C97-17EA-4A16-8C08-B5B853630AB1}" type="presParOf" srcId="{26A7C61D-B7D2-4304-A33A-7F5E7A326AFB}" destId="{B0965AEC-69B0-4F81-88B5-3697DFBE27FA}" srcOrd="0" destOrd="0" presId="urn:microsoft.com/office/officeart/2005/8/layout/list1"/>
    <dgm:cxn modelId="{EE54380D-8DF5-4052-86FA-4B7569C24B5D}" type="presParOf" srcId="{26A7C61D-B7D2-4304-A33A-7F5E7A326AFB}" destId="{F6B79AFB-C7CF-43DA-880F-2ABFF49D4056}" srcOrd="1" destOrd="0" presId="urn:microsoft.com/office/officeart/2005/8/layout/list1"/>
    <dgm:cxn modelId="{4CA4B206-8EB8-4137-A3E1-8D6A630509DA}" type="presParOf" srcId="{B2089670-6E23-4442-A1C8-2414D2961811}" destId="{952C564A-CA6B-4FB8-8D7D-2AC518EEE3F5}" srcOrd="13" destOrd="0" presId="urn:microsoft.com/office/officeart/2005/8/layout/list1"/>
    <dgm:cxn modelId="{76031B93-9724-4131-A6F1-B54B45B35A50}" type="presParOf" srcId="{B2089670-6E23-4442-A1C8-2414D2961811}" destId="{DB78EB01-6587-4C81-B74B-EDAE1A58FD93}" srcOrd="14" destOrd="0" presId="urn:microsoft.com/office/officeart/2005/8/layout/list1"/>
    <dgm:cxn modelId="{B640582A-261D-4401-8AD2-CAF50CF09EBF}" type="presParOf" srcId="{B2089670-6E23-4442-A1C8-2414D2961811}" destId="{51FB9E9D-5334-4CE0-B387-9B72838E3378}" srcOrd="15" destOrd="0" presId="urn:microsoft.com/office/officeart/2005/8/layout/list1"/>
    <dgm:cxn modelId="{424E5F69-8D79-4020-ACE5-C04C2952844C}" type="presParOf" srcId="{B2089670-6E23-4442-A1C8-2414D2961811}" destId="{C41A8E8F-BB7B-4CC9-9F63-519000142B69}" srcOrd="16" destOrd="0" presId="urn:microsoft.com/office/officeart/2005/8/layout/list1"/>
    <dgm:cxn modelId="{A7F8601B-58FD-45F4-942C-41240A054FA0}" type="presParOf" srcId="{C41A8E8F-BB7B-4CC9-9F63-519000142B69}" destId="{E477EF36-2757-4520-A6DE-00C2FF7F1D57}" srcOrd="0" destOrd="0" presId="urn:microsoft.com/office/officeart/2005/8/layout/list1"/>
    <dgm:cxn modelId="{8C3127BC-5D6B-4D3D-A4DE-B39A0C2FEAEA}" type="presParOf" srcId="{C41A8E8F-BB7B-4CC9-9F63-519000142B69}" destId="{1A7587CC-1069-426F-B45A-CDB22A71DDD4}" srcOrd="1" destOrd="0" presId="urn:microsoft.com/office/officeart/2005/8/layout/list1"/>
    <dgm:cxn modelId="{539C999F-F6B6-4925-8AE0-80081C1DEB76}" type="presParOf" srcId="{B2089670-6E23-4442-A1C8-2414D2961811}" destId="{869BC361-27A0-48D0-A9C1-CB3CEE8D7D9F}" srcOrd="17" destOrd="0" presId="urn:microsoft.com/office/officeart/2005/8/layout/list1"/>
    <dgm:cxn modelId="{A5CC97B6-25E2-4B8A-93F4-116F9D4C1CAF}" type="presParOf" srcId="{B2089670-6E23-4442-A1C8-2414D2961811}" destId="{C5F69F7D-AF92-4CE9-9F71-0278F19FABFB}" srcOrd="18" destOrd="0" presId="urn:microsoft.com/office/officeart/2005/8/layout/list1"/>
    <dgm:cxn modelId="{D5633B5B-ACE7-4592-B4B5-677E19FEE718}" type="presParOf" srcId="{B2089670-6E23-4442-A1C8-2414D2961811}" destId="{9B1FD905-CEC3-4C2E-A515-261D146EFB9F}" srcOrd="19" destOrd="0" presId="urn:microsoft.com/office/officeart/2005/8/layout/list1"/>
    <dgm:cxn modelId="{82ECED65-C7C2-4AA7-882B-547934C4ABF9}" type="presParOf" srcId="{B2089670-6E23-4442-A1C8-2414D2961811}" destId="{C44E6A70-3036-480A-8DD0-038A25F6E89C}" srcOrd="20" destOrd="0" presId="urn:microsoft.com/office/officeart/2005/8/layout/list1"/>
    <dgm:cxn modelId="{D599AFCB-4801-4590-808E-09B0EEF74F29}" type="presParOf" srcId="{C44E6A70-3036-480A-8DD0-038A25F6E89C}" destId="{A72F64AD-F2C2-4143-9185-88186A19AEBA}" srcOrd="0" destOrd="0" presId="urn:microsoft.com/office/officeart/2005/8/layout/list1"/>
    <dgm:cxn modelId="{8CAF1663-FC92-417C-820E-9C81EDD550DE}" type="presParOf" srcId="{C44E6A70-3036-480A-8DD0-038A25F6E89C}" destId="{180CF226-39A3-4A0D-A5EB-DDDE7CAE7FE1}" srcOrd="1" destOrd="0" presId="urn:microsoft.com/office/officeart/2005/8/layout/list1"/>
    <dgm:cxn modelId="{F280E7B5-7CDA-44AA-975E-80E0BFCEA0A3}" type="presParOf" srcId="{B2089670-6E23-4442-A1C8-2414D2961811}" destId="{5A5CCED2-63DB-4F84-8AE5-6ADEC06C4D02}" srcOrd="21" destOrd="0" presId="urn:microsoft.com/office/officeart/2005/8/layout/list1"/>
    <dgm:cxn modelId="{49BE5A0A-8DE3-41AA-A805-6DAFCD0B7252}" type="presParOf" srcId="{B2089670-6E23-4442-A1C8-2414D2961811}" destId="{EB0868E1-842F-44B1-A3A1-A340E9C39A6B}" srcOrd="22" destOrd="0" presId="urn:microsoft.com/office/officeart/2005/8/layout/list1"/>
    <dgm:cxn modelId="{1215F31C-BFF0-4A12-A4E4-222487E28D04}" type="presParOf" srcId="{B2089670-6E23-4442-A1C8-2414D2961811}" destId="{A9FBF42B-D0CE-4865-B622-B1FF24A83838}" srcOrd="23" destOrd="0" presId="urn:microsoft.com/office/officeart/2005/8/layout/list1"/>
    <dgm:cxn modelId="{096C6D36-8BFF-4D8A-950C-AD939F59700A}" type="presParOf" srcId="{B2089670-6E23-4442-A1C8-2414D2961811}" destId="{CA2A3276-D00E-4696-A4E8-297CA23A254D}" srcOrd="24" destOrd="0" presId="urn:microsoft.com/office/officeart/2005/8/layout/list1"/>
    <dgm:cxn modelId="{FE68A3EC-69B4-4061-844A-8296CABB12E2}" type="presParOf" srcId="{CA2A3276-D00E-4696-A4E8-297CA23A254D}" destId="{F662C9CC-1709-43C0-95A0-3A02CC71C635}" srcOrd="0" destOrd="0" presId="urn:microsoft.com/office/officeart/2005/8/layout/list1"/>
    <dgm:cxn modelId="{F5AC8A60-C694-46D7-9CB9-D36D5904F7A1}" type="presParOf" srcId="{CA2A3276-D00E-4696-A4E8-297CA23A254D}" destId="{B6F96198-8032-4D89-BABF-7A33F110EC04}" srcOrd="1" destOrd="0" presId="urn:microsoft.com/office/officeart/2005/8/layout/list1"/>
    <dgm:cxn modelId="{C2E80279-6151-4966-A416-273B2EC55519}" type="presParOf" srcId="{B2089670-6E23-4442-A1C8-2414D2961811}" destId="{00712615-9DA2-4AA1-9BC3-2213B1848F0E}" srcOrd="25" destOrd="0" presId="urn:microsoft.com/office/officeart/2005/8/layout/list1"/>
    <dgm:cxn modelId="{1C3FE5E7-2609-4317-84B4-F2ABB2C1E18F}" type="presParOf" srcId="{B2089670-6E23-4442-A1C8-2414D2961811}" destId="{26FCEB44-331F-4CE6-8862-B2F2044A84C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835650-64BA-4E13-9FC3-1C3B45434F6F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</dgm:pt>
    <dgm:pt modelId="{F62D109E-4FC6-4F0A-BD76-341A30EA9088}">
      <dgm:prSet/>
      <dgm:spPr/>
      <dgm:t>
        <a:bodyPr/>
        <a:lstStyle/>
        <a:p>
          <a:r>
            <a:rPr lang="en-US"/>
            <a:t>CMD ["/bin/bash"]</a:t>
          </a:r>
          <a:endParaRPr lang="en-US" dirty="0"/>
        </a:p>
      </dgm:t>
    </dgm:pt>
    <dgm:pt modelId="{3858F3AC-E18E-4751-9526-E156D131AE3D}" type="parTrans" cxnId="{DD25BBDB-50E5-4585-8E9F-8396332F59E9}">
      <dgm:prSet/>
      <dgm:spPr/>
      <dgm:t>
        <a:bodyPr/>
        <a:lstStyle/>
        <a:p>
          <a:endParaRPr lang="en-US"/>
        </a:p>
      </dgm:t>
    </dgm:pt>
    <dgm:pt modelId="{4FF74C35-8BAE-429C-ACAA-3CFD0021E824}" type="sibTrans" cxnId="{DD25BBDB-50E5-4585-8E9F-8396332F59E9}">
      <dgm:prSet/>
      <dgm:spPr/>
      <dgm:t>
        <a:bodyPr/>
        <a:lstStyle/>
        <a:p>
          <a:endParaRPr lang="en-US"/>
        </a:p>
      </dgm:t>
    </dgm:pt>
    <dgm:pt modelId="{2DCE6C23-7270-434B-A587-0EB114E8B94C}">
      <dgm:prSet/>
      <dgm:spPr/>
      <dgm:t>
        <a:bodyPr/>
        <a:lstStyle/>
        <a:p>
          <a:r>
            <a:rPr lang="en-US" dirty="0"/>
            <a:t>RUN </a:t>
          </a:r>
          <a:r>
            <a:rPr lang="en-US" dirty="0" err="1"/>
            <a:t>mkdir</a:t>
          </a:r>
          <a:r>
            <a:rPr lang="en-US" dirty="0"/>
            <a:t> -p /</a:t>
          </a:r>
          <a:r>
            <a:rPr lang="en-US" dirty="0" err="1"/>
            <a:t>usr</a:t>
          </a:r>
          <a:r>
            <a:rPr lang="en-US" dirty="0"/>
            <a:t>/</a:t>
          </a:r>
          <a:r>
            <a:rPr lang="en-US" dirty="0" err="1"/>
            <a:t>src</a:t>
          </a:r>
          <a:r>
            <a:rPr lang="en-US" dirty="0"/>
            <a:t>/app/output</a:t>
          </a:r>
        </a:p>
      </dgm:t>
    </dgm:pt>
    <dgm:pt modelId="{C7DA6C1A-35EE-49C8-B5E0-11B758231B62}" type="parTrans" cxnId="{9B02D469-03E6-4C80-BF80-6FABECCC08D0}">
      <dgm:prSet/>
      <dgm:spPr/>
      <dgm:t>
        <a:bodyPr/>
        <a:lstStyle/>
        <a:p>
          <a:endParaRPr lang="en-US"/>
        </a:p>
      </dgm:t>
    </dgm:pt>
    <dgm:pt modelId="{2551502D-619E-4859-BA5E-DD36BCAE66F0}" type="sibTrans" cxnId="{9B02D469-03E6-4C80-BF80-6FABECCC08D0}">
      <dgm:prSet/>
      <dgm:spPr/>
      <dgm:t>
        <a:bodyPr/>
        <a:lstStyle/>
        <a:p>
          <a:endParaRPr lang="en-US"/>
        </a:p>
      </dgm:t>
    </dgm:pt>
    <dgm:pt modelId="{6B5435AA-E2E6-47D0-927F-EECB1FF8DE4B}">
      <dgm:prSet/>
      <dgm:spPr/>
      <dgm:t>
        <a:bodyPr/>
        <a:lstStyle/>
        <a:p>
          <a:r>
            <a:rPr lang="en-US" dirty="0"/>
            <a:t>COPY . .</a:t>
          </a:r>
        </a:p>
      </dgm:t>
    </dgm:pt>
    <dgm:pt modelId="{49C4FA3C-A26B-4F6F-AEFB-D2AC3852EC7C}" type="parTrans" cxnId="{3D28EC80-636A-4814-B5A3-E8A33FB1968A}">
      <dgm:prSet/>
      <dgm:spPr/>
      <dgm:t>
        <a:bodyPr/>
        <a:lstStyle/>
        <a:p>
          <a:endParaRPr lang="en-US"/>
        </a:p>
      </dgm:t>
    </dgm:pt>
    <dgm:pt modelId="{79724B77-EF8C-4D31-B087-985492E14B1A}" type="sibTrans" cxnId="{3D28EC80-636A-4814-B5A3-E8A33FB1968A}">
      <dgm:prSet/>
      <dgm:spPr/>
      <dgm:t>
        <a:bodyPr/>
        <a:lstStyle/>
        <a:p>
          <a:endParaRPr lang="en-US"/>
        </a:p>
      </dgm:t>
    </dgm:pt>
    <dgm:pt modelId="{66C35B5B-FF6C-4D81-A43B-D82E73B4E7FD}">
      <dgm:prSet/>
      <dgm:spPr/>
      <dgm:t>
        <a:bodyPr/>
        <a:lstStyle/>
        <a:p>
          <a:r>
            <a:rPr lang="en-US" dirty="0"/>
            <a:t>RUN pip install --no-cache-</a:t>
          </a:r>
          <a:r>
            <a:rPr lang="en-US" dirty="0" err="1"/>
            <a:t>dir</a:t>
          </a:r>
          <a:r>
            <a:rPr lang="en-US" dirty="0"/>
            <a:t> -r requirements.txt</a:t>
          </a:r>
        </a:p>
      </dgm:t>
    </dgm:pt>
    <dgm:pt modelId="{EB2E8CBF-DBE5-4FCE-B2B2-48AADDD056B0}" type="parTrans" cxnId="{C2B46ABC-E845-4556-8A2B-02CE7EB571B4}">
      <dgm:prSet/>
      <dgm:spPr/>
      <dgm:t>
        <a:bodyPr/>
        <a:lstStyle/>
        <a:p>
          <a:endParaRPr lang="en-US"/>
        </a:p>
      </dgm:t>
    </dgm:pt>
    <dgm:pt modelId="{8959E6B9-E84E-4A43-8BA5-57FFE7AC654E}" type="sibTrans" cxnId="{C2B46ABC-E845-4556-8A2B-02CE7EB571B4}">
      <dgm:prSet/>
      <dgm:spPr/>
      <dgm:t>
        <a:bodyPr/>
        <a:lstStyle/>
        <a:p>
          <a:endParaRPr lang="en-US"/>
        </a:p>
      </dgm:t>
    </dgm:pt>
    <dgm:pt modelId="{5A6BF667-14C2-427E-B0BA-F423152E34E5}">
      <dgm:prSet/>
      <dgm:spPr/>
      <dgm:t>
        <a:bodyPr/>
        <a:lstStyle/>
        <a:p>
          <a:r>
            <a:rPr lang="en-US" dirty="0"/>
            <a:t>COPY requirements.txt ./</a:t>
          </a:r>
        </a:p>
      </dgm:t>
    </dgm:pt>
    <dgm:pt modelId="{687B20D2-E557-4D70-9E8D-6285BE707596}" type="parTrans" cxnId="{7D0C2B65-1891-4F5C-8007-7F4A1F370BD6}">
      <dgm:prSet/>
      <dgm:spPr/>
      <dgm:t>
        <a:bodyPr/>
        <a:lstStyle/>
        <a:p>
          <a:endParaRPr lang="en-US"/>
        </a:p>
      </dgm:t>
    </dgm:pt>
    <dgm:pt modelId="{44F338FA-8FC8-4092-95F4-8ECEBD8CFAA6}" type="sibTrans" cxnId="{7D0C2B65-1891-4F5C-8007-7F4A1F370BD6}">
      <dgm:prSet/>
      <dgm:spPr/>
      <dgm:t>
        <a:bodyPr/>
        <a:lstStyle/>
        <a:p>
          <a:endParaRPr lang="en-US"/>
        </a:p>
      </dgm:t>
    </dgm:pt>
    <dgm:pt modelId="{82E358AC-13B9-4CE9-BE31-A30B07DCDB7A}">
      <dgm:prSet/>
      <dgm:spPr/>
      <dgm:t>
        <a:bodyPr/>
        <a:lstStyle/>
        <a:p>
          <a:r>
            <a:rPr lang="en-US" dirty="0"/>
            <a:t>WORKDIR /</a:t>
          </a:r>
          <a:r>
            <a:rPr lang="en-US" dirty="0" err="1"/>
            <a:t>usr</a:t>
          </a:r>
          <a:r>
            <a:rPr lang="en-US" dirty="0"/>
            <a:t>/</a:t>
          </a:r>
          <a:r>
            <a:rPr lang="en-US" dirty="0" err="1"/>
            <a:t>src</a:t>
          </a:r>
          <a:r>
            <a:rPr lang="en-US" dirty="0"/>
            <a:t>/app</a:t>
          </a:r>
        </a:p>
      </dgm:t>
    </dgm:pt>
    <dgm:pt modelId="{BD896A47-B38E-43A6-A504-FEE835082BF1}" type="parTrans" cxnId="{F8C47479-C470-4034-B3F1-F8CD90F48267}">
      <dgm:prSet/>
      <dgm:spPr/>
      <dgm:t>
        <a:bodyPr/>
        <a:lstStyle/>
        <a:p>
          <a:endParaRPr lang="en-US"/>
        </a:p>
      </dgm:t>
    </dgm:pt>
    <dgm:pt modelId="{257E83A5-D25B-4B3A-AAEF-2DA5F8974F49}" type="sibTrans" cxnId="{F8C47479-C470-4034-B3F1-F8CD90F48267}">
      <dgm:prSet/>
      <dgm:spPr/>
      <dgm:t>
        <a:bodyPr/>
        <a:lstStyle/>
        <a:p>
          <a:endParaRPr lang="en-US"/>
        </a:p>
      </dgm:t>
    </dgm:pt>
    <dgm:pt modelId="{B88FF1D8-B665-4D4A-9E92-D05AA12F1AFE}">
      <dgm:prSet/>
      <dgm:spPr/>
      <dgm:t>
        <a:bodyPr/>
        <a:lstStyle/>
        <a:p>
          <a:r>
            <a:rPr lang="en-US" dirty="0"/>
            <a:t>FROM python:3</a:t>
          </a:r>
        </a:p>
      </dgm:t>
    </dgm:pt>
    <dgm:pt modelId="{44363C78-3F26-42C3-BEDA-E65E87BC1A78}" type="parTrans" cxnId="{723963CC-9F4A-43AE-B3F6-4FE763365CB0}">
      <dgm:prSet/>
      <dgm:spPr/>
      <dgm:t>
        <a:bodyPr/>
        <a:lstStyle/>
        <a:p>
          <a:endParaRPr lang="en-US"/>
        </a:p>
      </dgm:t>
    </dgm:pt>
    <dgm:pt modelId="{8D5410A7-0D51-4A65-8277-45B3C0823779}" type="sibTrans" cxnId="{723963CC-9F4A-43AE-B3F6-4FE763365CB0}">
      <dgm:prSet/>
      <dgm:spPr/>
      <dgm:t>
        <a:bodyPr/>
        <a:lstStyle/>
        <a:p>
          <a:endParaRPr lang="en-US"/>
        </a:p>
      </dgm:t>
    </dgm:pt>
    <dgm:pt modelId="{B2089670-6E23-4442-A1C8-2414D2961811}" type="pres">
      <dgm:prSet presAssocID="{12835650-64BA-4E13-9FC3-1C3B45434F6F}" presName="linear" presStyleCnt="0">
        <dgm:presLayoutVars>
          <dgm:dir/>
          <dgm:animLvl val="lvl"/>
          <dgm:resizeHandles val="exact"/>
        </dgm:presLayoutVars>
      </dgm:prSet>
      <dgm:spPr/>
    </dgm:pt>
    <dgm:pt modelId="{8774AB1D-C1D4-42C9-97AE-C58C879F170C}" type="pres">
      <dgm:prSet presAssocID="{F62D109E-4FC6-4F0A-BD76-341A30EA9088}" presName="parentLin" presStyleCnt="0"/>
      <dgm:spPr/>
    </dgm:pt>
    <dgm:pt modelId="{426A8C76-8D3F-4402-9376-B753004B72DC}" type="pres">
      <dgm:prSet presAssocID="{F62D109E-4FC6-4F0A-BD76-341A30EA9088}" presName="parentLeftMargin" presStyleLbl="node1" presStyleIdx="0" presStyleCnt="7"/>
      <dgm:spPr/>
    </dgm:pt>
    <dgm:pt modelId="{674D35EF-180F-483C-804A-0676BA45C585}" type="pres">
      <dgm:prSet presAssocID="{F62D109E-4FC6-4F0A-BD76-341A30EA908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8BDBB86-492A-4F9E-BADE-5C6146DDE5D6}" type="pres">
      <dgm:prSet presAssocID="{F62D109E-4FC6-4F0A-BD76-341A30EA9088}" presName="negativeSpace" presStyleCnt="0"/>
      <dgm:spPr/>
    </dgm:pt>
    <dgm:pt modelId="{6E3E46BD-13CE-42BF-8968-120DD2D70584}" type="pres">
      <dgm:prSet presAssocID="{F62D109E-4FC6-4F0A-BD76-341A30EA9088}" presName="childText" presStyleLbl="conFgAcc1" presStyleIdx="0" presStyleCnt="7">
        <dgm:presLayoutVars>
          <dgm:bulletEnabled val="1"/>
        </dgm:presLayoutVars>
      </dgm:prSet>
      <dgm:spPr/>
    </dgm:pt>
    <dgm:pt modelId="{9CF4200D-B0EB-48B6-B04E-BAB2B8F06112}" type="pres">
      <dgm:prSet presAssocID="{4FF74C35-8BAE-429C-ACAA-3CFD0021E824}" presName="spaceBetweenRectangles" presStyleCnt="0"/>
      <dgm:spPr/>
    </dgm:pt>
    <dgm:pt modelId="{A0B09F39-73E4-45CC-96D3-58FB3BA27162}" type="pres">
      <dgm:prSet presAssocID="{2DCE6C23-7270-434B-A587-0EB114E8B94C}" presName="parentLin" presStyleCnt="0"/>
      <dgm:spPr/>
    </dgm:pt>
    <dgm:pt modelId="{7CE43F2C-CFD6-4CE0-A38B-07AE8699542B}" type="pres">
      <dgm:prSet presAssocID="{2DCE6C23-7270-434B-A587-0EB114E8B94C}" presName="parentLeftMargin" presStyleLbl="node1" presStyleIdx="0" presStyleCnt="7"/>
      <dgm:spPr/>
    </dgm:pt>
    <dgm:pt modelId="{C8689D9E-58D1-468A-9D49-9862D937FB40}" type="pres">
      <dgm:prSet presAssocID="{2DCE6C23-7270-434B-A587-0EB114E8B94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A525BEE-C867-4833-96B7-DB33DB043723}" type="pres">
      <dgm:prSet presAssocID="{2DCE6C23-7270-434B-A587-0EB114E8B94C}" presName="negativeSpace" presStyleCnt="0"/>
      <dgm:spPr/>
    </dgm:pt>
    <dgm:pt modelId="{395C3546-0B79-4496-B547-2EADF04496DD}" type="pres">
      <dgm:prSet presAssocID="{2DCE6C23-7270-434B-A587-0EB114E8B94C}" presName="childText" presStyleLbl="conFgAcc1" presStyleIdx="1" presStyleCnt="7">
        <dgm:presLayoutVars>
          <dgm:bulletEnabled val="1"/>
        </dgm:presLayoutVars>
      </dgm:prSet>
      <dgm:spPr/>
    </dgm:pt>
    <dgm:pt modelId="{651FAA6C-B846-4363-BEB2-4CEC4A476BD4}" type="pres">
      <dgm:prSet presAssocID="{2551502D-619E-4859-BA5E-DD36BCAE66F0}" presName="spaceBetweenRectangles" presStyleCnt="0"/>
      <dgm:spPr/>
    </dgm:pt>
    <dgm:pt modelId="{86CA95B4-19EC-4382-8B29-2C9A9482895F}" type="pres">
      <dgm:prSet presAssocID="{6B5435AA-E2E6-47D0-927F-EECB1FF8DE4B}" presName="parentLin" presStyleCnt="0"/>
      <dgm:spPr/>
    </dgm:pt>
    <dgm:pt modelId="{7E1DB871-BD85-4768-B146-409F559EA2A6}" type="pres">
      <dgm:prSet presAssocID="{6B5435AA-E2E6-47D0-927F-EECB1FF8DE4B}" presName="parentLeftMargin" presStyleLbl="node1" presStyleIdx="1" presStyleCnt="7"/>
      <dgm:spPr/>
    </dgm:pt>
    <dgm:pt modelId="{FD4087EA-15AB-4F2E-8C13-A4641CF57551}" type="pres">
      <dgm:prSet presAssocID="{6B5435AA-E2E6-47D0-927F-EECB1FF8DE4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5892CDB-4761-4317-B343-5D74BA5B713B}" type="pres">
      <dgm:prSet presAssocID="{6B5435AA-E2E6-47D0-927F-EECB1FF8DE4B}" presName="negativeSpace" presStyleCnt="0"/>
      <dgm:spPr/>
    </dgm:pt>
    <dgm:pt modelId="{A63928B5-D319-4A0A-A623-F10FFFA0A4D8}" type="pres">
      <dgm:prSet presAssocID="{6B5435AA-E2E6-47D0-927F-EECB1FF8DE4B}" presName="childText" presStyleLbl="conFgAcc1" presStyleIdx="2" presStyleCnt="7">
        <dgm:presLayoutVars>
          <dgm:bulletEnabled val="1"/>
        </dgm:presLayoutVars>
      </dgm:prSet>
      <dgm:spPr/>
    </dgm:pt>
    <dgm:pt modelId="{C636830E-62C2-45AB-B0A8-F71546A35BF0}" type="pres">
      <dgm:prSet presAssocID="{79724B77-EF8C-4D31-B087-985492E14B1A}" presName="spaceBetweenRectangles" presStyleCnt="0"/>
      <dgm:spPr/>
    </dgm:pt>
    <dgm:pt modelId="{26A7C61D-B7D2-4304-A33A-7F5E7A326AFB}" type="pres">
      <dgm:prSet presAssocID="{66C35B5B-FF6C-4D81-A43B-D82E73B4E7FD}" presName="parentLin" presStyleCnt="0"/>
      <dgm:spPr/>
    </dgm:pt>
    <dgm:pt modelId="{B0965AEC-69B0-4F81-88B5-3697DFBE27FA}" type="pres">
      <dgm:prSet presAssocID="{66C35B5B-FF6C-4D81-A43B-D82E73B4E7FD}" presName="parentLeftMargin" presStyleLbl="node1" presStyleIdx="2" presStyleCnt="7"/>
      <dgm:spPr/>
    </dgm:pt>
    <dgm:pt modelId="{F6B79AFB-C7CF-43DA-880F-2ABFF49D4056}" type="pres">
      <dgm:prSet presAssocID="{66C35B5B-FF6C-4D81-A43B-D82E73B4E7F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52C564A-CA6B-4FB8-8D7D-2AC518EEE3F5}" type="pres">
      <dgm:prSet presAssocID="{66C35B5B-FF6C-4D81-A43B-D82E73B4E7FD}" presName="negativeSpace" presStyleCnt="0"/>
      <dgm:spPr/>
    </dgm:pt>
    <dgm:pt modelId="{DB78EB01-6587-4C81-B74B-EDAE1A58FD93}" type="pres">
      <dgm:prSet presAssocID="{66C35B5B-FF6C-4D81-A43B-D82E73B4E7FD}" presName="childText" presStyleLbl="conFgAcc1" presStyleIdx="3" presStyleCnt="7">
        <dgm:presLayoutVars>
          <dgm:bulletEnabled val="1"/>
        </dgm:presLayoutVars>
      </dgm:prSet>
      <dgm:spPr/>
    </dgm:pt>
    <dgm:pt modelId="{51FB9E9D-5334-4CE0-B387-9B72838E3378}" type="pres">
      <dgm:prSet presAssocID="{8959E6B9-E84E-4A43-8BA5-57FFE7AC654E}" presName="spaceBetweenRectangles" presStyleCnt="0"/>
      <dgm:spPr/>
    </dgm:pt>
    <dgm:pt modelId="{C41A8E8F-BB7B-4CC9-9F63-519000142B69}" type="pres">
      <dgm:prSet presAssocID="{5A6BF667-14C2-427E-B0BA-F423152E34E5}" presName="parentLin" presStyleCnt="0"/>
      <dgm:spPr/>
    </dgm:pt>
    <dgm:pt modelId="{E477EF36-2757-4520-A6DE-00C2FF7F1D57}" type="pres">
      <dgm:prSet presAssocID="{5A6BF667-14C2-427E-B0BA-F423152E34E5}" presName="parentLeftMargin" presStyleLbl="node1" presStyleIdx="3" presStyleCnt="7"/>
      <dgm:spPr/>
    </dgm:pt>
    <dgm:pt modelId="{1A7587CC-1069-426F-B45A-CDB22A71DDD4}" type="pres">
      <dgm:prSet presAssocID="{5A6BF667-14C2-427E-B0BA-F423152E34E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69BC361-27A0-48D0-A9C1-CB3CEE8D7D9F}" type="pres">
      <dgm:prSet presAssocID="{5A6BF667-14C2-427E-B0BA-F423152E34E5}" presName="negativeSpace" presStyleCnt="0"/>
      <dgm:spPr/>
    </dgm:pt>
    <dgm:pt modelId="{C5F69F7D-AF92-4CE9-9F71-0278F19FABFB}" type="pres">
      <dgm:prSet presAssocID="{5A6BF667-14C2-427E-B0BA-F423152E34E5}" presName="childText" presStyleLbl="conFgAcc1" presStyleIdx="4" presStyleCnt="7">
        <dgm:presLayoutVars>
          <dgm:bulletEnabled val="1"/>
        </dgm:presLayoutVars>
      </dgm:prSet>
      <dgm:spPr/>
    </dgm:pt>
    <dgm:pt modelId="{9B1FD905-CEC3-4C2E-A515-261D146EFB9F}" type="pres">
      <dgm:prSet presAssocID="{44F338FA-8FC8-4092-95F4-8ECEBD8CFAA6}" presName="spaceBetweenRectangles" presStyleCnt="0"/>
      <dgm:spPr/>
    </dgm:pt>
    <dgm:pt modelId="{C44E6A70-3036-480A-8DD0-038A25F6E89C}" type="pres">
      <dgm:prSet presAssocID="{82E358AC-13B9-4CE9-BE31-A30B07DCDB7A}" presName="parentLin" presStyleCnt="0"/>
      <dgm:spPr/>
    </dgm:pt>
    <dgm:pt modelId="{A72F64AD-F2C2-4143-9185-88186A19AEBA}" type="pres">
      <dgm:prSet presAssocID="{82E358AC-13B9-4CE9-BE31-A30B07DCDB7A}" presName="parentLeftMargin" presStyleLbl="node1" presStyleIdx="4" presStyleCnt="7"/>
      <dgm:spPr/>
    </dgm:pt>
    <dgm:pt modelId="{180CF226-39A3-4A0D-A5EB-DDDE7CAE7FE1}" type="pres">
      <dgm:prSet presAssocID="{82E358AC-13B9-4CE9-BE31-A30B07DCDB7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A5CCED2-63DB-4F84-8AE5-6ADEC06C4D02}" type="pres">
      <dgm:prSet presAssocID="{82E358AC-13B9-4CE9-BE31-A30B07DCDB7A}" presName="negativeSpace" presStyleCnt="0"/>
      <dgm:spPr/>
    </dgm:pt>
    <dgm:pt modelId="{EB0868E1-842F-44B1-A3A1-A340E9C39A6B}" type="pres">
      <dgm:prSet presAssocID="{82E358AC-13B9-4CE9-BE31-A30B07DCDB7A}" presName="childText" presStyleLbl="conFgAcc1" presStyleIdx="5" presStyleCnt="7">
        <dgm:presLayoutVars>
          <dgm:bulletEnabled val="1"/>
        </dgm:presLayoutVars>
      </dgm:prSet>
      <dgm:spPr/>
    </dgm:pt>
    <dgm:pt modelId="{A9FBF42B-D0CE-4865-B622-B1FF24A83838}" type="pres">
      <dgm:prSet presAssocID="{257E83A5-D25B-4B3A-AAEF-2DA5F8974F49}" presName="spaceBetweenRectangles" presStyleCnt="0"/>
      <dgm:spPr/>
    </dgm:pt>
    <dgm:pt modelId="{CA2A3276-D00E-4696-A4E8-297CA23A254D}" type="pres">
      <dgm:prSet presAssocID="{B88FF1D8-B665-4D4A-9E92-D05AA12F1AFE}" presName="parentLin" presStyleCnt="0"/>
      <dgm:spPr/>
    </dgm:pt>
    <dgm:pt modelId="{F662C9CC-1709-43C0-95A0-3A02CC71C635}" type="pres">
      <dgm:prSet presAssocID="{B88FF1D8-B665-4D4A-9E92-D05AA12F1AFE}" presName="parentLeftMargin" presStyleLbl="node1" presStyleIdx="5" presStyleCnt="7"/>
      <dgm:spPr/>
    </dgm:pt>
    <dgm:pt modelId="{B6F96198-8032-4D89-BABF-7A33F110EC04}" type="pres">
      <dgm:prSet presAssocID="{B88FF1D8-B665-4D4A-9E92-D05AA12F1AF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00712615-9DA2-4AA1-9BC3-2213B1848F0E}" type="pres">
      <dgm:prSet presAssocID="{B88FF1D8-B665-4D4A-9E92-D05AA12F1AFE}" presName="negativeSpace" presStyleCnt="0"/>
      <dgm:spPr/>
    </dgm:pt>
    <dgm:pt modelId="{26FCEB44-331F-4CE6-8862-B2F2044A84CC}" type="pres">
      <dgm:prSet presAssocID="{B88FF1D8-B665-4D4A-9E92-D05AA12F1AFE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99A05C12-D313-4504-9B43-A3187787485D}" type="presOf" srcId="{82E358AC-13B9-4CE9-BE31-A30B07DCDB7A}" destId="{180CF226-39A3-4A0D-A5EB-DDDE7CAE7FE1}" srcOrd="1" destOrd="0" presId="urn:microsoft.com/office/officeart/2005/8/layout/list1"/>
    <dgm:cxn modelId="{EFE2CC14-DC7D-49A4-A711-1EFC1AB8AC9F}" type="presOf" srcId="{B88FF1D8-B665-4D4A-9E92-D05AA12F1AFE}" destId="{B6F96198-8032-4D89-BABF-7A33F110EC04}" srcOrd="1" destOrd="0" presId="urn:microsoft.com/office/officeart/2005/8/layout/list1"/>
    <dgm:cxn modelId="{A6F18418-AE22-45BF-A005-CF9B91F88E4E}" type="presOf" srcId="{2DCE6C23-7270-434B-A587-0EB114E8B94C}" destId="{C8689D9E-58D1-468A-9D49-9862D937FB40}" srcOrd="1" destOrd="0" presId="urn:microsoft.com/office/officeart/2005/8/layout/list1"/>
    <dgm:cxn modelId="{C94D0538-6708-4702-A015-FE1430A045E8}" type="presOf" srcId="{66C35B5B-FF6C-4D81-A43B-D82E73B4E7FD}" destId="{B0965AEC-69B0-4F81-88B5-3697DFBE27FA}" srcOrd="0" destOrd="0" presId="urn:microsoft.com/office/officeart/2005/8/layout/list1"/>
    <dgm:cxn modelId="{EB321E42-3FDB-4F56-8306-5162D64F1566}" type="presOf" srcId="{F62D109E-4FC6-4F0A-BD76-341A30EA9088}" destId="{426A8C76-8D3F-4402-9376-B753004B72DC}" srcOrd="0" destOrd="0" presId="urn:microsoft.com/office/officeart/2005/8/layout/list1"/>
    <dgm:cxn modelId="{7D0C2B65-1891-4F5C-8007-7F4A1F370BD6}" srcId="{12835650-64BA-4E13-9FC3-1C3B45434F6F}" destId="{5A6BF667-14C2-427E-B0BA-F423152E34E5}" srcOrd="4" destOrd="0" parTransId="{687B20D2-E557-4D70-9E8D-6285BE707596}" sibTransId="{44F338FA-8FC8-4092-95F4-8ECEBD8CFAA6}"/>
    <dgm:cxn modelId="{9B02D469-03E6-4C80-BF80-6FABECCC08D0}" srcId="{12835650-64BA-4E13-9FC3-1C3B45434F6F}" destId="{2DCE6C23-7270-434B-A587-0EB114E8B94C}" srcOrd="1" destOrd="0" parTransId="{C7DA6C1A-35EE-49C8-B5E0-11B758231B62}" sibTransId="{2551502D-619E-4859-BA5E-DD36BCAE66F0}"/>
    <dgm:cxn modelId="{98C2C174-7645-44B1-92BA-8B4A23320545}" type="presOf" srcId="{5A6BF667-14C2-427E-B0BA-F423152E34E5}" destId="{E477EF36-2757-4520-A6DE-00C2FF7F1D57}" srcOrd="0" destOrd="0" presId="urn:microsoft.com/office/officeart/2005/8/layout/list1"/>
    <dgm:cxn modelId="{55D7DD75-AE01-4395-A0D3-C988D980E758}" type="presOf" srcId="{6B5435AA-E2E6-47D0-927F-EECB1FF8DE4B}" destId="{FD4087EA-15AB-4F2E-8C13-A4641CF57551}" srcOrd="1" destOrd="0" presId="urn:microsoft.com/office/officeart/2005/8/layout/list1"/>
    <dgm:cxn modelId="{F8C47479-C470-4034-B3F1-F8CD90F48267}" srcId="{12835650-64BA-4E13-9FC3-1C3B45434F6F}" destId="{82E358AC-13B9-4CE9-BE31-A30B07DCDB7A}" srcOrd="5" destOrd="0" parTransId="{BD896A47-B38E-43A6-A504-FEE835082BF1}" sibTransId="{257E83A5-D25B-4B3A-AAEF-2DA5F8974F49}"/>
    <dgm:cxn modelId="{3D28EC80-636A-4814-B5A3-E8A33FB1968A}" srcId="{12835650-64BA-4E13-9FC3-1C3B45434F6F}" destId="{6B5435AA-E2E6-47D0-927F-EECB1FF8DE4B}" srcOrd="2" destOrd="0" parTransId="{49C4FA3C-A26B-4F6F-AEFB-D2AC3852EC7C}" sibTransId="{79724B77-EF8C-4D31-B087-985492E14B1A}"/>
    <dgm:cxn modelId="{BD9B9C85-6999-4F51-ADBA-DBECB4899A80}" type="presOf" srcId="{6B5435AA-E2E6-47D0-927F-EECB1FF8DE4B}" destId="{7E1DB871-BD85-4768-B146-409F559EA2A6}" srcOrd="0" destOrd="0" presId="urn:microsoft.com/office/officeart/2005/8/layout/list1"/>
    <dgm:cxn modelId="{81705A92-127E-413B-9545-35FD83B641AE}" type="presOf" srcId="{82E358AC-13B9-4CE9-BE31-A30B07DCDB7A}" destId="{A72F64AD-F2C2-4143-9185-88186A19AEBA}" srcOrd="0" destOrd="0" presId="urn:microsoft.com/office/officeart/2005/8/layout/list1"/>
    <dgm:cxn modelId="{9AB6A6A5-EAC1-49C1-91F5-B81ABD91AEBB}" type="presOf" srcId="{12835650-64BA-4E13-9FC3-1C3B45434F6F}" destId="{B2089670-6E23-4442-A1C8-2414D2961811}" srcOrd="0" destOrd="0" presId="urn:microsoft.com/office/officeart/2005/8/layout/list1"/>
    <dgm:cxn modelId="{3F9EFAA7-C681-4C41-8678-238BD0C5FC10}" type="presOf" srcId="{B88FF1D8-B665-4D4A-9E92-D05AA12F1AFE}" destId="{F662C9CC-1709-43C0-95A0-3A02CC71C635}" srcOrd="0" destOrd="0" presId="urn:microsoft.com/office/officeart/2005/8/layout/list1"/>
    <dgm:cxn modelId="{0225ABB4-DDCA-4D83-A466-323C219352A1}" type="presOf" srcId="{F62D109E-4FC6-4F0A-BD76-341A30EA9088}" destId="{674D35EF-180F-483C-804A-0676BA45C585}" srcOrd="1" destOrd="0" presId="urn:microsoft.com/office/officeart/2005/8/layout/list1"/>
    <dgm:cxn modelId="{92AFADBB-5506-4A67-A449-97F29C0006B9}" type="presOf" srcId="{66C35B5B-FF6C-4D81-A43B-D82E73B4E7FD}" destId="{F6B79AFB-C7CF-43DA-880F-2ABFF49D4056}" srcOrd="1" destOrd="0" presId="urn:microsoft.com/office/officeart/2005/8/layout/list1"/>
    <dgm:cxn modelId="{C2B46ABC-E845-4556-8A2B-02CE7EB571B4}" srcId="{12835650-64BA-4E13-9FC3-1C3B45434F6F}" destId="{66C35B5B-FF6C-4D81-A43B-D82E73B4E7FD}" srcOrd="3" destOrd="0" parTransId="{EB2E8CBF-DBE5-4FCE-B2B2-48AADDD056B0}" sibTransId="{8959E6B9-E84E-4A43-8BA5-57FFE7AC654E}"/>
    <dgm:cxn modelId="{723963CC-9F4A-43AE-B3F6-4FE763365CB0}" srcId="{12835650-64BA-4E13-9FC3-1C3B45434F6F}" destId="{B88FF1D8-B665-4D4A-9E92-D05AA12F1AFE}" srcOrd="6" destOrd="0" parTransId="{44363C78-3F26-42C3-BEDA-E65E87BC1A78}" sibTransId="{8D5410A7-0D51-4A65-8277-45B3C0823779}"/>
    <dgm:cxn modelId="{DD25BBDB-50E5-4585-8E9F-8396332F59E9}" srcId="{12835650-64BA-4E13-9FC3-1C3B45434F6F}" destId="{F62D109E-4FC6-4F0A-BD76-341A30EA9088}" srcOrd="0" destOrd="0" parTransId="{3858F3AC-E18E-4751-9526-E156D131AE3D}" sibTransId="{4FF74C35-8BAE-429C-ACAA-3CFD0021E824}"/>
    <dgm:cxn modelId="{9619E8DE-21D5-4DA7-AF1A-E00882F6CE9F}" type="presOf" srcId="{2DCE6C23-7270-434B-A587-0EB114E8B94C}" destId="{7CE43F2C-CFD6-4CE0-A38B-07AE8699542B}" srcOrd="0" destOrd="0" presId="urn:microsoft.com/office/officeart/2005/8/layout/list1"/>
    <dgm:cxn modelId="{642128E7-FE17-4F06-AD38-65BAD546E801}" type="presOf" srcId="{5A6BF667-14C2-427E-B0BA-F423152E34E5}" destId="{1A7587CC-1069-426F-B45A-CDB22A71DDD4}" srcOrd="1" destOrd="0" presId="urn:microsoft.com/office/officeart/2005/8/layout/list1"/>
    <dgm:cxn modelId="{7BD0166A-0E38-4426-888F-4454BDBF93B6}" type="presParOf" srcId="{B2089670-6E23-4442-A1C8-2414D2961811}" destId="{8774AB1D-C1D4-42C9-97AE-C58C879F170C}" srcOrd="0" destOrd="0" presId="urn:microsoft.com/office/officeart/2005/8/layout/list1"/>
    <dgm:cxn modelId="{EA5DB554-DC34-4CDD-8425-CF75B4FB8B45}" type="presParOf" srcId="{8774AB1D-C1D4-42C9-97AE-C58C879F170C}" destId="{426A8C76-8D3F-4402-9376-B753004B72DC}" srcOrd="0" destOrd="0" presId="urn:microsoft.com/office/officeart/2005/8/layout/list1"/>
    <dgm:cxn modelId="{734A7747-138E-420C-80FB-508B79A073F0}" type="presParOf" srcId="{8774AB1D-C1D4-42C9-97AE-C58C879F170C}" destId="{674D35EF-180F-483C-804A-0676BA45C585}" srcOrd="1" destOrd="0" presId="urn:microsoft.com/office/officeart/2005/8/layout/list1"/>
    <dgm:cxn modelId="{19FA61BF-781E-482E-ACC7-B06A0E8160D5}" type="presParOf" srcId="{B2089670-6E23-4442-A1C8-2414D2961811}" destId="{B8BDBB86-492A-4F9E-BADE-5C6146DDE5D6}" srcOrd="1" destOrd="0" presId="urn:microsoft.com/office/officeart/2005/8/layout/list1"/>
    <dgm:cxn modelId="{4F407665-5801-4426-9092-7C1952A08F4E}" type="presParOf" srcId="{B2089670-6E23-4442-A1C8-2414D2961811}" destId="{6E3E46BD-13CE-42BF-8968-120DD2D70584}" srcOrd="2" destOrd="0" presId="urn:microsoft.com/office/officeart/2005/8/layout/list1"/>
    <dgm:cxn modelId="{12798139-9CDF-4B3B-9331-685831129E53}" type="presParOf" srcId="{B2089670-6E23-4442-A1C8-2414D2961811}" destId="{9CF4200D-B0EB-48B6-B04E-BAB2B8F06112}" srcOrd="3" destOrd="0" presId="urn:microsoft.com/office/officeart/2005/8/layout/list1"/>
    <dgm:cxn modelId="{F9812E20-95B3-48DD-A907-45120969093F}" type="presParOf" srcId="{B2089670-6E23-4442-A1C8-2414D2961811}" destId="{A0B09F39-73E4-45CC-96D3-58FB3BA27162}" srcOrd="4" destOrd="0" presId="urn:microsoft.com/office/officeart/2005/8/layout/list1"/>
    <dgm:cxn modelId="{B725B205-1486-42EA-8F79-C61483780119}" type="presParOf" srcId="{A0B09F39-73E4-45CC-96D3-58FB3BA27162}" destId="{7CE43F2C-CFD6-4CE0-A38B-07AE8699542B}" srcOrd="0" destOrd="0" presId="urn:microsoft.com/office/officeart/2005/8/layout/list1"/>
    <dgm:cxn modelId="{534E0CBB-4CC3-4625-8213-FAC6BD1DB0EA}" type="presParOf" srcId="{A0B09F39-73E4-45CC-96D3-58FB3BA27162}" destId="{C8689D9E-58D1-468A-9D49-9862D937FB40}" srcOrd="1" destOrd="0" presId="urn:microsoft.com/office/officeart/2005/8/layout/list1"/>
    <dgm:cxn modelId="{1E3EDF4F-707E-45DF-BCD2-CE0394C5CC1D}" type="presParOf" srcId="{B2089670-6E23-4442-A1C8-2414D2961811}" destId="{3A525BEE-C867-4833-96B7-DB33DB043723}" srcOrd="5" destOrd="0" presId="urn:microsoft.com/office/officeart/2005/8/layout/list1"/>
    <dgm:cxn modelId="{0B078735-E1A1-4E32-9C4C-C8FCA960A185}" type="presParOf" srcId="{B2089670-6E23-4442-A1C8-2414D2961811}" destId="{395C3546-0B79-4496-B547-2EADF04496DD}" srcOrd="6" destOrd="0" presId="urn:microsoft.com/office/officeart/2005/8/layout/list1"/>
    <dgm:cxn modelId="{77036B21-9FC9-4E38-AC28-2CA9FC6B9E39}" type="presParOf" srcId="{B2089670-6E23-4442-A1C8-2414D2961811}" destId="{651FAA6C-B846-4363-BEB2-4CEC4A476BD4}" srcOrd="7" destOrd="0" presId="urn:microsoft.com/office/officeart/2005/8/layout/list1"/>
    <dgm:cxn modelId="{9A941E46-4E5E-4F71-8123-3F437DDC9A34}" type="presParOf" srcId="{B2089670-6E23-4442-A1C8-2414D2961811}" destId="{86CA95B4-19EC-4382-8B29-2C9A9482895F}" srcOrd="8" destOrd="0" presId="urn:microsoft.com/office/officeart/2005/8/layout/list1"/>
    <dgm:cxn modelId="{27D44764-1AA5-4C47-BA1D-B95588F725CC}" type="presParOf" srcId="{86CA95B4-19EC-4382-8B29-2C9A9482895F}" destId="{7E1DB871-BD85-4768-B146-409F559EA2A6}" srcOrd="0" destOrd="0" presId="urn:microsoft.com/office/officeart/2005/8/layout/list1"/>
    <dgm:cxn modelId="{81D97733-C80B-43A9-8229-579E58F9F7BE}" type="presParOf" srcId="{86CA95B4-19EC-4382-8B29-2C9A9482895F}" destId="{FD4087EA-15AB-4F2E-8C13-A4641CF57551}" srcOrd="1" destOrd="0" presId="urn:microsoft.com/office/officeart/2005/8/layout/list1"/>
    <dgm:cxn modelId="{29FD3ACE-5EC1-4DCE-97F3-1170869DCF00}" type="presParOf" srcId="{B2089670-6E23-4442-A1C8-2414D2961811}" destId="{15892CDB-4761-4317-B343-5D74BA5B713B}" srcOrd="9" destOrd="0" presId="urn:microsoft.com/office/officeart/2005/8/layout/list1"/>
    <dgm:cxn modelId="{6A09805B-4358-41F1-9511-8C148A367A49}" type="presParOf" srcId="{B2089670-6E23-4442-A1C8-2414D2961811}" destId="{A63928B5-D319-4A0A-A623-F10FFFA0A4D8}" srcOrd="10" destOrd="0" presId="urn:microsoft.com/office/officeart/2005/8/layout/list1"/>
    <dgm:cxn modelId="{B4EC4BE4-C06B-4DB6-9F87-1E09D5D8BD77}" type="presParOf" srcId="{B2089670-6E23-4442-A1C8-2414D2961811}" destId="{C636830E-62C2-45AB-B0A8-F71546A35BF0}" srcOrd="11" destOrd="0" presId="urn:microsoft.com/office/officeart/2005/8/layout/list1"/>
    <dgm:cxn modelId="{E6E8D2A7-7B5E-49A2-909B-04C634B3F7B9}" type="presParOf" srcId="{B2089670-6E23-4442-A1C8-2414D2961811}" destId="{26A7C61D-B7D2-4304-A33A-7F5E7A326AFB}" srcOrd="12" destOrd="0" presId="urn:microsoft.com/office/officeart/2005/8/layout/list1"/>
    <dgm:cxn modelId="{81D03C97-17EA-4A16-8C08-B5B853630AB1}" type="presParOf" srcId="{26A7C61D-B7D2-4304-A33A-7F5E7A326AFB}" destId="{B0965AEC-69B0-4F81-88B5-3697DFBE27FA}" srcOrd="0" destOrd="0" presId="urn:microsoft.com/office/officeart/2005/8/layout/list1"/>
    <dgm:cxn modelId="{EE54380D-8DF5-4052-86FA-4B7569C24B5D}" type="presParOf" srcId="{26A7C61D-B7D2-4304-A33A-7F5E7A326AFB}" destId="{F6B79AFB-C7CF-43DA-880F-2ABFF49D4056}" srcOrd="1" destOrd="0" presId="urn:microsoft.com/office/officeart/2005/8/layout/list1"/>
    <dgm:cxn modelId="{4CA4B206-8EB8-4137-A3E1-8D6A630509DA}" type="presParOf" srcId="{B2089670-6E23-4442-A1C8-2414D2961811}" destId="{952C564A-CA6B-4FB8-8D7D-2AC518EEE3F5}" srcOrd="13" destOrd="0" presId="urn:microsoft.com/office/officeart/2005/8/layout/list1"/>
    <dgm:cxn modelId="{76031B93-9724-4131-A6F1-B54B45B35A50}" type="presParOf" srcId="{B2089670-6E23-4442-A1C8-2414D2961811}" destId="{DB78EB01-6587-4C81-B74B-EDAE1A58FD93}" srcOrd="14" destOrd="0" presId="urn:microsoft.com/office/officeart/2005/8/layout/list1"/>
    <dgm:cxn modelId="{B640582A-261D-4401-8AD2-CAF50CF09EBF}" type="presParOf" srcId="{B2089670-6E23-4442-A1C8-2414D2961811}" destId="{51FB9E9D-5334-4CE0-B387-9B72838E3378}" srcOrd="15" destOrd="0" presId="urn:microsoft.com/office/officeart/2005/8/layout/list1"/>
    <dgm:cxn modelId="{424E5F69-8D79-4020-ACE5-C04C2952844C}" type="presParOf" srcId="{B2089670-6E23-4442-A1C8-2414D2961811}" destId="{C41A8E8F-BB7B-4CC9-9F63-519000142B69}" srcOrd="16" destOrd="0" presId="urn:microsoft.com/office/officeart/2005/8/layout/list1"/>
    <dgm:cxn modelId="{A7F8601B-58FD-45F4-942C-41240A054FA0}" type="presParOf" srcId="{C41A8E8F-BB7B-4CC9-9F63-519000142B69}" destId="{E477EF36-2757-4520-A6DE-00C2FF7F1D57}" srcOrd="0" destOrd="0" presId="urn:microsoft.com/office/officeart/2005/8/layout/list1"/>
    <dgm:cxn modelId="{8C3127BC-5D6B-4D3D-A4DE-B39A0C2FEAEA}" type="presParOf" srcId="{C41A8E8F-BB7B-4CC9-9F63-519000142B69}" destId="{1A7587CC-1069-426F-B45A-CDB22A71DDD4}" srcOrd="1" destOrd="0" presId="urn:microsoft.com/office/officeart/2005/8/layout/list1"/>
    <dgm:cxn modelId="{539C999F-F6B6-4925-8AE0-80081C1DEB76}" type="presParOf" srcId="{B2089670-6E23-4442-A1C8-2414D2961811}" destId="{869BC361-27A0-48D0-A9C1-CB3CEE8D7D9F}" srcOrd="17" destOrd="0" presId="urn:microsoft.com/office/officeart/2005/8/layout/list1"/>
    <dgm:cxn modelId="{A5CC97B6-25E2-4B8A-93F4-116F9D4C1CAF}" type="presParOf" srcId="{B2089670-6E23-4442-A1C8-2414D2961811}" destId="{C5F69F7D-AF92-4CE9-9F71-0278F19FABFB}" srcOrd="18" destOrd="0" presId="urn:microsoft.com/office/officeart/2005/8/layout/list1"/>
    <dgm:cxn modelId="{D5633B5B-ACE7-4592-B4B5-677E19FEE718}" type="presParOf" srcId="{B2089670-6E23-4442-A1C8-2414D2961811}" destId="{9B1FD905-CEC3-4C2E-A515-261D146EFB9F}" srcOrd="19" destOrd="0" presId="urn:microsoft.com/office/officeart/2005/8/layout/list1"/>
    <dgm:cxn modelId="{82ECED65-C7C2-4AA7-882B-547934C4ABF9}" type="presParOf" srcId="{B2089670-6E23-4442-A1C8-2414D2961811}" destId="{C44E6A70-3036-480A-8DD0-038A25F6E89C}" srcOrd="20" destOrd="0" presId="urn:microsoft.com/office/officeart/2005/8/layout/list1"/>
    <dgm:cxn modelId="{D599AFCB-4801-4590-808E-09B0EEF74F29}" type="presParOf" srcId="{C44E6A70-3036-480A-8DD0-038A25F6E89C}" destId="{A72F64AD-F2C2-4143-9185-88186A19AEBA}" srcOrd="0" destOrd="0" presId="urn:microsoft.com/office/officeart/2005/8/layout/list1"/>
    <dgm:cxn modelId="{8CAF1663-FC92-417C-820E-9C81EDD550DE}" type="presParOf" srcId="{C44E6A70-3036-480A-8DD0-038A25F6E89C}" destId="{180CF226-39A3-4A0D-A5EB-DDDE7CAE7FE1}" srcOrd="1" destOrd="0" presId="urn:microsoft.com/office/officeart/2005/8/layout/list1"/>
    <dgm:cxn modelId="{F280E7B5-7CDA-44AA-975E-80E0BFCEA0A3}" type="presParOf" srcId="{B2089670-6E23-4442-A1C8-2414D2961811}" destId="{5A5CCED2-63DB-4F84-8AE5-6ADEC06C4D02}" srcOrd="21" destOrd="0" presId="urn:microsoft.com/office/officeart/2005/8/layout/list1"/>
    <dgm:cxn modelId="{49BE5A0A-8DE3-41AA-A805-6DAFCD0B7252}" type="presParOf" srcId="{B2089670-6E23-4442-A1C8-2414D2961811}" destId="{EB0868E1-842F-44B1-A3A1-A340E9C39A6B}" srcOrd="22" destOrd="0" presId="urn:microsoft.com/office/officeart/2005/8/layout/list1"/>
    <dgm:cxn modelId="{1215F31C-BFF0-4A12-A4E4-222487E28D04}" type="presParOf" srcId="{B2089670-6E23-4442-A1C8-2414D2961811}" destId="{A9FBF42B-D0CE-4865-B622-B1FF24A83838}" srcOrd="23" destOrd="0" presId="urn:microsoft.com/office/officeart/2005/8/layout/list1"/>
    <dgm:cxn modelId="{096C6D36-8BFF-4D8A-950C-AD939F59700A}" type="presParOf" srcId="{B2089670-6E23-4442-A1C8-2414D2961811}" destId="{CA2A3276-D00E-4696-A4E8-297CA23A254D}" srcOrd="24" destOrd="0" presId="urn:microsoft.com/office/officeart/2005/8/layout/list1"/>
    <dgm:cxn modelId="{FE68A3EC-69B4-4061-844A-8296CABB12E2}" type="presParOf" srcId="{CA2A3276-D00E-4696-A4E8-297CA23A254D}" destId="{F662C9CC-1709-43C0-95A0-3A02CC71C635}" srcOrd="0" destOrd="0" presId="urn:microsoft.com/office/officeart/2005/8/layout/list1"/>
    <dgm:cxn modelId="{F5AC8A60-C694-46D7-9CB9-D36D5904F7A1}" type="presParOf" srcId="{CA2A3276-D00E-4696-A4E8-297CA23A254D}" destId="{B6F96198-8032-4D89-BABF-7A33F110EC04}" srcOrd="1" destOrd="0" presId="urn:microsoft.com/office/officeart/2005/8/layout/list1"/>
    <dgm:cxn modelId="{C2E80279-6151-4966-A416-273B2EC55519}" type="presParOf" srcId="{B2089670-6E23-4442-A1C8-2414D2961811}" destId="{00712615-9DA2-4AA1-9BC3-2213B1848F0E}" srcOrd="25" destOrd="0" presId="urn:microsoft.com/office/officeart/2005/8/layout/list1"/>
    <dgm:cxn modelId="{1C3FE5E7-2609-4317-84B4-F2ABB2C1E18F}" type="presParOf" srcId="{B2089670-6E23-4442-A1C8-2414D2961811}" destId="{26FCEB44-331F-4CE6-8862-B2F2044A84C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E46BD-13CE-42BF-8968-120DD2D70584}">
      <dsp:nvSpPr>
        <dsp:cNvPr id="0" name=""/>
        <dsp:cNvSpPr/>
      </dsp:nvSpPr>
      <dsp:spPr>
        <a:xfrm>
          <a:off x="0" y="966599"/>
          <a:ext cx="64008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D35EF-180F-483C-804A-0676BA45C585}">
      <dsp:nvSpPr>
        <dsp:cNvPr id="0" name=""/>
        <dsp:cNvSpPr/>
      </dsp:nvSpPr>
      <dsp:spPr>
        <a:xfrm>
          <a:off x="320040" y="745199"/>
          <a:ext cx="448056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355" tIns="0" rIns="16935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CMD ["/bin/bash"]</a:t>
          </a:r>
          <a:endParaRPr lang="en-US" sz="1500" kern="1200" dirty="0"/>
        </a:p>
      </dsp:txBody>
      <dsp:txXfrm>
        <a:off x="341656" y="766815"/>
        <a:ext cx="4437328" cy="399568"/>
      </dsp:txXfrm>
    </dsp:sp>
    <dsp:sp modelId="{395C3546-0B79-4496-B547-2EADF04496DD}">
      <dsp:nvSpPr>
        <dsp:cNvPr id="0" name=""/>
        <dsp:cNvSpPr/>
      </dsp:nvSpPr>
      <dsp:spPr>
        <a:xfrm>
          <a:off x="0" y="1646999"/>
          <a:ext cx="64008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43971"/>
              <a:satOff val="-3280"/>
              <a:lumOff val="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89D9E-58D1-468A-9D49-9862D937FB40}">
      <dsp:nvSpPr>
        <dsp:cNvPr id="0" name=""/>
        <dsp:cNvSpPr/>
      </dsp:nvSpPr>
      <dsp:spPr>
        <a:xfrm>
          <a:off x="320040" y="1425599"/>
          <a:ext cx="4480560" cy="442800"/>
        </a:xfrm>
        <a:prstGeom prst="roundRect">
          <a:avLst/>
        </a:prstGeom>
        <a:solidFill>
          <a:schemeClr val="accent3">
            <a:hueOff val="1043971"/>
            <a:satOff val="-3280"/>
            <a:lumOff val="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355" tIns="0" rIns="16935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</a:t>
          </a:r>
          <a:r>
            <a:rPr lang="en-US" sz="1500" kern="1200" dirty="0" err="1"/>
            <a:t>mkdir</a:t>
          </a:r>
          <a:r>
            <a:rPr lang="en-US" sz="1500" kern="1200" dirty="0"/>
            <a:t> -p /</a:t>
          </a:r>
          <a:r>
            <a:rPr lang="en-US" sz="1500" kern="1200" dirty="0" err="1"/>
            <a:t>usr</a:t>
          </a:r>
          <a:r>
            <a:rPr lang="en-US" sz="1500" kern="1200" dirty="0"/>
            <a:t>/</a:t>
          </a:r>
          <a:r>
            <a:rPr lang="en-US" sz="1500" kern="1200" dirty="0" err="1"/>
            <a:t>src</a:t>
          </a:r>
          <a:r>
            <a:rPr lang="en-US" sz="1500" kern="1200" dirty="0"/>
            <a:t>/app/output</a:t>
          </a:r>
        </a:p>
      </dsp:txBody>
      <dsp:txXfrm>
        <a:off x="341656" y="1447215"/>
        <a:ext cx="4437328" cy="399568"/>
      </dsp:txXfrm>
    </dsp:sp>
    <dsp:sp modelId="{A63928B5-D319-4A0A-A623-F10FFFA0A4D8}">
      <dsp:nvSpPr>
        <dsp:cNvPr id="0" name=""/>
        <dsp:cNvSpPr/>
      </dsp:nvSpPr>
      <dsp:spPr>
        <a:xfrm>
          <a:off x="0" y="2327400"/>
          <a:ext cx="64008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087942"/>
              <a:satOff val="-6560"/>
              <a:lumOff val="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087EA-15AB-4F2E-8C13-A4641CF57551}">
      <dsp:nvSpPr>
        <dsp:cNvPr id="0" name=""/>
        <dsp:cNvSpPr/>
      </dsp:nvSpPr>
      <dsp:spPr>
        <a:xfrm>
          <a:off x="320040" y="2105999"/>
          <a:ext cx="4480560" cy="442800"/>
        </a:xfrm>
        <a:prstGeom prst="roundRect">
          <a:avLst/>
        </a:prstGeom>
        <a:solidFill>
          <a:schemeClr val="accent3">
            <a:hueOff val="2087942"/>
            <a:satOff val="-6560"/>
            <a:lumOff val="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355" tIns="0" rIns="16935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COPY . .</a:t>
          </a:r>
        </a:p>
      </dsp:txBody>
      <dsp:txXfrm>
        <a:off x="341656" y="2127615"/>
        <a:ext cx="4437328" cy="399568"/>
      </dsp:txXfrm>
    </dsp:sp>
    <dsp:sp modelId="{DB78EB01-6587-4C81-B74B-EDAE1A58FD93}">
      <dsp:nvSpPr>
        <dsp:cNvPr id="0" name=""/>
        <dsp:cNvSpPr/>
      </dsp:nvSpPr>
      <dsp:spPr>
        <a:xfrm>
          <a:off x="0" y="3007800"/>
          <a:ext cx="64008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131913"/>
              <a:satOff val="-9840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79AFB-C7CF-43DA-880F-2ABFF49D4056}">
      <dsp:nvSpPr>
        <dsp:cNvPr id="0" name=""/>
        <dsp:cNvSpPr/>
      </dsp:nvSpPr>
      <dsp:spPr>
        <a:xfrm>
          <a:off x="320040" y="2786400"/>
          <a:ext cx="4480560" cy="442800"/>
        </a:xfrm>
        <a:prstGeom prst="roundRect">
          <a:avLst/>
        </a:prstGeom>
        <a:solidFill>
          <a:schemeClr val="accent3">
            <a:hueOff val="3131913"/>
            <a:satOff val="-9840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355" tIns="0" rIns="16935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pip install --no-cache-</a:t>
          </a:r>
          <a:r>
            <a:rPr lang="en-US" sz="1500" kern="1200" dirty="0" err="1"/>
            <a:t>dir</a:t>
          </a:r>
          <a:r>
            <a:rPr lang="en-US" sz="1500" kern="1200" dirty="0"/>
            <a:t> -r requirements.txt</a:t>
          </a:r>
        </a:p>
      </dsp:txBody>
      <dsp:txXfrm>
        <a:off x="341656" y="2808016"/>
        <a:ext cx="4437328" cy="399568"/>
      </dsp:txXfrm>
    </dsp:sp>
    <dsp:sp modelId="{C5F69F7D-AF92-4CE9-9F71-0278F19FABFB}">
      <dsp:nvSpPr>
        <dsp:cNvPr id="0" name=""/>
        <dsp:cNvSpPr/>
      </dsp:nvSpPr>
      <dsp:spPr>
        <a:xfrm>
          <a:off x="0" y="3688200"/>
          <a:ext cx="64008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175884"/>
              <a:satOff val="-13120"/>
              <a:lumOff val="41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587CC-1069-426F-B45A-CDB22A71DDD4}">
      <dsp:nvSpPr>
        <dsp:cNvPr id="0" name=""/>
        <dsp:cNvSpPr/>
      </dsp:nvSpPr>
      <dsp:spPr>
        <a:xfrm>
          <a:off x="320040" y="3466800"/>
          <a:ext cx="4480560" cy="442800"/>
        </a:xfrm>
        <a:prstGeom prst="roundRect">
          <a:avLst/>
        </a:prstGeom>
        <a:solidFill>
          <a:schemeClr val="accent3">
            <a:hueOff val="4175884"/>
            <a:satOff val="-13120"/>
            <a:lumOff val="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355" tIns="0" rIns="16935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COPY requirements.txt ./</a:t>
          </a:r>
        </a:p>
      </dsp:txBody>
      <dsp:txXfrm>
        <a:off x="341656" y="3488416"/>
        <a:ext cx="4437328" cy="399568"/>
      </dsp:txXfrm>
    </dsp:sp>
    <dsp:sp modelId="{EB0868E1-842F-44B1-A3A1-A340E9C39A6B}">
      <dsp:nvSpPr>
        <dsp:cNvPr id="0" name=""/>
        <dsp:cNvSpPr/>
      </dsp:nvSpPr>
      <dsp:spPr>
        <a:xfrm>
          <a:off x="0" y="4368600"/>
          <a:ext cx="64008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219854"/>
              <a:satOff val="-16400"/>
              <a:lumOff val="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CF226-39A3-4A0D-A5EB-DDDE7CAE7FE1}">
      <dsp:nvSpPr>
        <dsp:cNvPr id="0" name=""/>
        <dsp:cNvSpPr/>
      </dsp:nvSpPr>
      <dsp:spPr>
        <a:xfrm>
          <a:off x="320040" y="4147200"/>
          <a:ext cx="4480560" cy="442800"/>
        </a:xfrm>
        <a:prstGeom prst="roundRect">
          <a:avLst/>
        </a:prstGeom>
        <a:solidFill>
          <a:schemeClr val="accent3">
            <a:hueOff val="5219854"/>
            <a:satOff val="-16400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355" tIns="0" rIns="16935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WORKDIR /</a:t>
          </a:r>
          <a:r>
            <a:rPr lang="en-US" sz="1500" kern="1200" dirty="0" err="1"/>
            <a:t>usr</a:t>
          </a:r>
          <a:r>
            <a:rPr lang="en-US" sz="1500" kern="1200" dirty="0"/>
            <a:t>/</a:t>
          </a:r>
          <a:r>
            <a:rPr lang="en-US" sz="1500" kern="1200" dirty="0" err="1"/>
            <a:t>src</a:t>
          </a:r>
          <a:r>
            <a:rPr lang="en-US" sz="1500" kern="1200" dirty="0"/>
            <a:t>/app</a:t>
          </a:r>
        </a:p>
      </dsp:txBody>
      <dsp:txXfrm>
        <a:off x="341656" y="4168816"/>
        <a:ext cx="4437328" cy="399568"/>
      </dsp:txXfrm>
    </dsp:sp>
    <dsp:sp modelId="{26FCEB44-331F-4CE6-8862-B2F2044A84CC}">
      <dsp:nvSpPr>
        <dsp:cNvPr id="0" name=""/>
        <dsp:cNvSpPr/>
      </dsp:nvSpPr>
      <dsp:spPr>
        <a:xfrm>
          <a:off x="0" y="5049000"/>
          <a:ext cx="64008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263826"/>
              <a:satOff val="-19680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96198-8032-4D89-BABF-7A33F110EC04}">
      <dsp:nvSpPr>
        <dsp:cNvPr id="0" name=""/>
        <dsp:cNvSpPr/>
      </dsp:nvSpPr>
      <dsp:spPr>
        <a:xfrm>
          <a:off x="320040" y="4827600"/>
          <a:ext cx="4480560" cy="442800"/>
        </a:xfrm>
        <a:prstGeom prst="roundRect">
          <a:avLst/>
        </a:prstGeom>
        <a:solidFill>
          <a:schemeClr val="accent3">
            <a:hueOff val="6263826"/>
            <a:satOff val="-19680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355" tIns="0" rIns="16935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FROM python:3</a:t>
          </a:r>
        </a:p>
      </dsp:txBody>
      <dsp:txXfrm>
        <a:off x="341656" y="4849216"/>
        <a:ext cx="4437328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E46BD-13CE-42BF-8968-120DD2D70584}">
      <dsp:nvSpPr>
        <dsp:cNvPr id="0" name=""/>
        <dsp:cNvSpPr/>
      </dsp:nvSpPr>
      <dsp:spPr>
        <a:xfrm>
          <a:off x="0" y="603329"/>
          <a:ext cx="800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D35EF-180F-483C-804A-0676BA45C585}">
      <dsp:nvSpPr>
        <dsp:cNvPr id="0" name=""/>
        <dsp:cNvSpPr/>
      </dsp:nvSpPr>
      <dsp:spPr>
        <a:xfrm>
          <a:off x="400050" y="322889"/>
          <a:ext cx="5600700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CMD ["/bin/bash"]</a:t>
          </a:r>
          <a:endParaRPr lang="en-US" sz="1900" kern="1200" dirty="0"/>
        </a:p>
      </dsp:txBody>
      <dsp:txXfrm>
        <a:off x="427430" y="350269"/>
        <a:ext cx="5545940" cy="506120"/>
      </dsp:txXfrm>
    </dsp:sp>
    <dsp:sp modelId="{395C3546-0B79-4496-B547-2EADF04496DD}">
      <dsp:nvSpPr>
        <dsp:cNvPr id="0" name=""/>
        <dsp:cNvSpPr/>
      </dsp:nvSpPr>
      <dsp:spPr>
        <a:xfrm>
          <a:off x="0" y="1465169"/>
          <a:ext cx="800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43971"/>
              <a:satOff val="-3280"/>
              <a:lumOff val="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89D9E-58D1-468A-9D49-9862D937FB40}">
      <dsp:nvSpPr>
        <dsp:cNvPr id="0" name=""/>
        <dsp:cNvSpPr/>
      </dsp:nvSpPr>
      <dsp:spPr>
        <a:xfrm>
          <a:off x="400050" y="1184729"/>
          <a:ext cx="5600700" cy="560880"/>
        </a:xfrm>
        <a:prstGeom prst="roundRect">
          <a:avLst/>
        </a:prstGeom>
        <a:solidFill>
          <a:schemeClr val="accent3">
            <a:hueOff val="1043971"/>
            <a:satOff val="-3280"/>
            <a:lumOff val="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RUN </a:t>
          </a:r>
          <a:r>
            <a:rPr lang="en-US" sz="1900" kern="1200" dirty="0" err="1"/>
            <a:t>mkdir</a:t>
          </a:r>
          <a:r>
            <a:rPr lang="en-US" sz="1900" kern="1200" dirty="0"/>
            <a:t> -p /</a:t>
          </a:r>
          <a:r>
            <a:rPr lang="en-US" sz="1900" kern="1200" dirty="0" err="1"/>
            <a:t>usr</a:t>
          </a:r>
          <a:r>
            <a:rPr lang="en-US" sz="1900" kern="1200" dirty="0"/>
            <a:t>/</a:t>
          </a:r>
          <a:r>
            <a:rPr lang="en-US" sz="1900" kern="1200" dirty="0" err="1"/>
            <a:t>src</a:t>
          </a:r>
          <a:r>
            <a:rPr lang="en-US" sz="1900" kern="1200" dirty="0"/>
            <a:t>/app/output</a:t>
          </a:r>
        </a:p>
      </dsp:txBody>
      <dsp:txXfrm>
        <a:off x="427430" y="1212109"/>
        <a:ext cx="5545940" cy="506120"/>
      </dsp:txXfrm>
    </dsp:sp>
    <dsp:sp modelId="{A63928B5-D319-4A0A-A623-F10FFFA0A4D8}">
      <dsp:nvSpPr>
        <dsp:cNvPr id="0" name=""/>
        <dsp:cNvSpPr/>
      </dsp:nvSpPr>
      <dsp:spPr>
        <a:xfrm>
          <a:off x="0" y="2327010"/>
          <a:ext cx="800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087942"/>
              <a:satOff val="-6560"/>
              <a:lumOff val="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087EA-15AB-4F2E-8C13-A4641CF57551}">
      <dsp:nvSpPr>
        <dsp:cNvPr id="0" name=""/>
        <dsp:cNvSpPr/>
      </dsp:nvSpPr>
      <dsp:spPr>
        <a:xfrm>
          <a:off x="400050" y="2046570"/>
          <a:ext cx="5600700" cy="560880"/>
        </a:xfrm>
        <a:prstGeom prst="roundRect">
          <a:avLst/>
        </a:prstGeom>
        <a:solidFill>
          <a:schemeClr val="accent3">
            <a:hueOff val="2087942"/>
            <a:satOff val="-6560"/>
            <a:lumOff val="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COPY . .</a:t>
          </a:r>
        </a:p>
      </dsp:txBody>
      <dsp:txXfrm>
        <a:off x="427430" y="2073950"/>
        <a:ext cx="5545940" cy="506120"/>
      </dsp:txXfrm>
    </dsp:sp>
    <dsp:sp modelId="{DB78EB01-6587-4C81-B74B-EDAE1A58FD93}">
      <dsp:nvSpPr>
        <dsp:cNvPr id="0" name=""/>
        <dsp:cNvSpPr/>
      </dsp:nvSpPr>
      <dsp:spPr>
        <a:xfrm>
          <a:off x="0" y="3188850"/>
          <a:ext cx="800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131913"/>
              <a:satOff val="-9840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79AFB-C7CF-43DA-880F-2ABFF49D4056}">
      <dsp:nvSpPr>
        <dsp:cNvPr id="0" name=""/>
        <dsp:cNvSpPr/>
      </dsp:nvSpPr>
      <dsp:spPr>
        <a:xfrm>
          <a:off x="400050" y="2908410"/>
          <a:ext cx="5600700" cy="560880"/>
        </a:xfrm>
        <a:prstGeom prst="roundRect">
          <a:avLst/>
        </a:prstGeom>
        <a:solidFill>
          <a:schemeClr val="accent3">
            <a:hueOff val="3131913"/>
            <a:satOff val="-9840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RUN pip install --no-cache-</a:t>
          </a:r>
          <a:r>
            <a:rPr lang="en-US" sz="1900" kern="1200" dirty="0" err="1"/>
            <a:t>dir</a:t>
          </a:r>
          <a:r>
            <a:rPr lang="en-US" sz="1900" kern="1200" dirty="0"/>
            <a:t> -r requirements.txt</a:t>
          </a:r>
        </a:p>
      </dsp:txBody>
      <dsp:txXfrm>
        <a:off x="427430" y="2935790"/>
        <a:ext cx="5545940" cy="506120"/>
      </dsp:txXfrm>
    </dsp:sp>
    <dsp:sp modelId="{C5F69F7D-AF92-4CE9-9F71-0278F19FABFB}">
      <dsp:nvSpPr>
        <dsp:cNvPr id="0" name=""/>
        <dsp:cNvSpPr/>
      </dsp:nvSpPr>
      <dsp:spPr>
        <a:xfrm>
          <a:off x="0" y="4050689"/>
          <a:ext cx="800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175884"/>
              <a:satOff val="-13120"/>
              <a:lumOff val="41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587CC-1069-426F-B45A-CDB22A71DDD4}">
      <dsp:nvSpPr>
        <dsp:cNvPr id="0" name=""/>
        <dsp:cNvSpPr/>
      </dsp:nvSpPr>
      <dsp:spPr>
        <a:xfrm>
          <a:off x="400050" y="3770250"/>
          <a:ext cx="5600700" cy="560880"/>
        </a:xfrm>
        <a:prstGeom prst="roundRect">
          <a:avLst/>
        </a:prstGeom>
        <a:solidFill>
          <a:schemeClr val="accent3">
            <a:hueOff val="4175884"/>
            <a:satOff val="-13120"/>
            <a:lumOff val="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COPY requirements.txt ./</a:t>
          </a:r>
        </a:p>
      </dsp:txBody>
      <dsp:txXfrm>
        <a:off x="427430" y="3797630"/>
        <a:ext cx="5545940" cy="506120"/>
      </dsp:txXfrm>
    </dsp:sp>
    <dsp:sp modelId="{EB0868E1-842F-44B1-A3A1-A340E9C39A6B}">
      <dsp:nvSpPr>
        <dsp:cNvPr id="0" name=""/>
        <dsp:cNvSpPr/>
      </dsp:nvSpPr>
      <dsp:spPr>
        <a:xfrm>
          <a:off x="0" y="4912529"/>
          <a:ext cx="800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219854"/>
              <a:satOff val="-16400"/>
              <a:lumOff val="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CF226-39A3-4A0D-A5EB-DDDE7CAE7FE1}">
      <dsp:nvSpPr>
        <dsp:cNvPr id="0" name=""/>
        <dsp:cNvSpPr/>
      </dsp:nvSpPr>
      <dsp:spPr>
        <a:xfrm>
          <a:off x="400050" y="4632089"/>
          <a:ext cx="5600700" cy="560880"/>
        </a:xfrm>
        <a:prstGeom prst="roundRect">
          <a:avLst/>
        </a:prstGeom>
        <a:solidFill>
          <a:schemeClr val="accent3">
            <a:hueOff val="5219854"/>
            <a:satOff val="-16400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WORKDIR /</a:t>
          </a:r>
          <a:r>
            <a:rPr lang="en-US" sz="1900" kern="1200" dirty="0" err="1"/>
            <a:t>usr</a:t>
          </a:r>
          <a:r>
            <a:rPr lang="en-US" sz="1900" kern="1200" dirty="0"/>
            <a:t>/</a:t>
          </a:r>
          <a:r>
            <a:rPr lang="en-US" sz="1900" kern="1200" dirty="0" err="1"/>
            <a:t>src</a:t>
          </a:r>
          <a:r>
            <a:rPr lang="en-US" sz="1900" kern="1200" dirty="0"/>
            <a:t>/app</a:t>
          </a:r>
        </a:p>
      </dsp:txBody>
      <dsp:txXfrm>
        <a:off x="427430" y="4659469"/>
        <a:ext cx="5545940" cy="506120"/>
      </dsp:txXfrm>
    </dsp:sp>
    <dsp:sp modelId="{26FCEB44-331F-4CE6-8862-B2F2044A84CC}">
      <dsp:nvSpPr>
        <dsp:cNvPr id="0" name=""/>
        <dsp:cNvSpPr/>
      </dsp:nvSpPr>
      <dsp:spPr>
        <a:xfrm>
          <a:off x="0" y="5774369"/>
          <a:ext cx="800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263826"/>
              <a:satOff val="-19680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96198-8032-4D89-BABF-7A33F110EC04}">
      <dsp:nvSpPr>
        <dsp:cNvPr id="0" name=""/>
        <dsp:cNvSpPr/>
      </dsp:nvSpPr>
      <dsp:spPr>
        <a:xfrm>
          <a:off x="400050" y="5493929"/>
          <a:ext cx="5600700" cy="560880"/>
        </a:xfrm>
        <a:prstGeom prst="roundRect">
          <a:avLst/>
        </a:prstGeom>
        <a:solidFill>
          <a:schemeClr val="accent3">
            <a:hueOff val="6263826"/>
            <a:satOff val="-19680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FROM python:3</a:t>
          </a:r>
        </a:p>
      </dsp:txBody>
      <dsp:txXfrm>
        <a:off x="427430" y="5521309"/>
        <a:ext cx="554594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10/6/2024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10/6/2024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1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0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https://www.linkedin.com/pulse/understanding-docker-layers-efficient-image-building-majid-sheikh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56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/>
              <a:t>CMD ["/bin/bash"]</a:t>
            </a:r>
          </a:p>
          <a:p>
            <a:pPr lvl="0"/>
            <a:r>
              <a:rPr lang="en-US" sz="1200" dirty="0"/>
              <a:t>RUN </a:t>
            </a:r>
            <a:r>
              <a:rPr lang="en-US" sz="1200" dirty="0" err="1"/>
              <a:t>mkdir</a:t>
            </a:r>
            <a:r>
              <a:rPr lang="en-US" sz="1200" dirty="0"/>
              <a:t> -p /</a:t>
            </a:r>
            <a:r>
              <a:rPr lang="en-US" sz="1200" dirty="0" err="1"/>
              <a:t>usr</a:t>
            </a:r>
            <a:r>
              <a:rPr lang="en-US" sz="1200" dirty="0"/>
              <a:t>/</a:t>
            </a:r>
            <a:r>
              <a:rPr lang="en-US" sz="1200" dirty="0" err="1"/>
              <a:t>src</a:t>
            </a:r>
            <a:r>
              <a:rPr lang="en-US" sz="1200" dirty="0"/>
              <a:t>/app/output</a:t>
            </a:r>
          </a:p>
          <a:p>
            <a:pPr lvl="0"/>
            <a:r>
              <a:rPr lang="en-US" sz="1200" dirty="0"/>
              <a:t>COPY . .</a:t>
            </a:r>
          </a:p>
          <a:p>
            <a:pPr lvl="0"/>
            <a:r>
              <a:rPr lang="en-US" sz="1200" dirty="0"/>
              <a:t>RUN pip install --no-cache-</a:t>
            </a:r>
            <a:r>
              <a:rPr lang="en-US" sz="1200" dirty="0" err="1"/>
              <a:t>dir</a:t>
            </a:r>
            <a:r>
              <a:rPr lang="en-US" sz="1200" dirty="0"/>
              <a:t> -r requirements.txt</a:t>
            </a:r>
          </a:p>
          <a:p>
            <a:pPr lvl="0"/>
            <a:r>
              <a:rPr lang="en-US" sz="1200" dirty="0"/>
              <a:t>COPY requirements.txt ./</a:t>
            </a:r>
          </a:p>
          <a:p>
            <a:pPr lvl="0"/>
            <a:r>
              <a:rPr lang="en-US" sz="1200" dirty="0"/>
              <a:t>WORKDIR /</a:t>
            </a:r>
            <a:r>
              <a:rPr lang="en-US" sz="1200" dirty="0" err="1"/>
              <a:t>usr</a:t>
            </a:r>
            <a:r>
              <a:rPr lang="en-US" sz="1200" dirty="0"/>
              <a:t>/</a:t>
            </a:r>
            <a:r>
              <a:rPr lang="en-US" sz="1200" dirty="0" err="1"/>
              <a:t>src</a:t>
            </a:r>
            <a:r>
              <a:rPr lang="en-US" sz="1200" dirty="0"/>
              <a:t>/app</a:t>
            </a:r>
          </a:p>
          <a:p>
            <a:pPr lvl="0"/>
            <a:r>
              <a:rPr lang="en-US" sz="1200" dirty="0"/>
              <a:t>FROM python:3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61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https://www.linkedin.com/pulse/understanding-docker-layers-efficient-image-building-majid-sheikh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85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https://www.linkedin.com/pulse/understanding-docker-layers-efficient-image-building-majid-sheikh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8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https://www.linkedin.com/pulse/understanding-docker-layers-efficient-image-building-majid-sheikh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31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https://www.linkedin.com/pulse/understanding-docker-layers-efficient-image-building-majid-sheikh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64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/>
              <a:t>CMD ["/bin/bash"]</a:t>
            </a:r>
          </a:p>
          <a:p>
            <a:pPr lvl="0"/>
            <a:r>
              <a:rPr lang="en-US" sz="1200" dirty="0"/>
              <a:t>RUN </a:t>
            </a:r>
            <a:r>
              <a:rPr lang="en-US" sz="1200" dirty="0" err="1"/>
              <a:t>mkdir</a:t>
            </a:r>
            <a:r>
              <a:rPr lang="en-US" sz="1200" dirty="0"/>
              <a:t> -p /</a:t>
            </a:r>
            <a:r>
              <a:rPr lang="en-US" sz="1200" dirty="0" err="1"/>
              <a:t>usr</a:t>
            </a:r>
            <a:r>
              <a:rPr lang="en-US" sz="1200" dirty="0"/>
              <a:t>/</a:t>
            </a:r>
            <a:r>
              <a:rPr lang="en-US" sz="1200" dirty="0" err="1"/>
              <a:t>src</a:t>
            </a:r>
            <a:r>
              <a:rPr lang="en-US" sz="1200" dirty="0"/>
              <a:t>/app/output</a:t>
            </a:r>
          </a:p>
          <a:p>
            <a:pPr lvl="0"/>
            <a:r>
              <a:rPr lang="en-US" sz="1200" dirty="0"/>
              <a:t>COPY . .</a:t>
            </a:r>
          </a:p>
          <a:p>
            <a:pPr lvl="0"/>
            <a:r>
              <a:rPr lang="en-US" sz="1200" dirty="0"/>
              <a:t>RUN pip install --no-cache-</a:t>
            </a:r>
            <a:r>
              <a:rPr lang="en-US" sz="1200" dirty="0" err="1"/>
              <a:t>dir</a:t>
            </a:r>
            <a:r>
              <a:rPr lang="en-US" sz="1200" dirty="0"/>
              <a:t> -r requirements.txt</a:t>
            </a:r>
          </a:p>
          <a:p>
            <a:pPr lvl="0"/>
            <a:r>
              <a:rPr lang="en-US" sz="1200" dirty="0"/>
              <a:t>COPY requirements.txt ./</a:t>
            </a:r>
          </a:p>
          <a:p>
            <a:pPr lvl="0"/>
            <a:r>
              <a:rPr lang="en-US" sz="1200" dirty="0"/>
              <a:t>WORKDIR /</a:t>
            </a:r>
            <a:r>
              <a:rPr lang="en-US" sz="1200" dirty="0" err="1"/>
              <a:t>usr</a:t>
            </a:r>
            <a:r>
              <a:rPr lang="en-US" sz="1200" dirty="0"/>
              <a:t>/</a:t>
            </a:r>
            <a:r>
              <a:rPr lang="en-US" sz="1200" dirty="0" err="1"/>
              <a:t>src</a:t>
            </a:r>
            <a:r>
              <a:rPr lang="en-US" sz="1200" dirty="0"/>
              <a:t>/app</a:t>
            </a:r>
          </a:p>
          <a:p>
            <a:pPr lvl="0"/>
            <a:r>
              <a:rPr lang="en-US" sz="1200" dirty="0"/>
              <a:t>FROM python:3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0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64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7794AB"/>
                </a:solidFill>
                <a:effectLst/>
                <a:latin typeface="Roboto Mono" panose="00000009000000000000" pitchFamily="49" charset="0"/>
              </a:rPr>
              <a:t>https://docs.docker.com/build/concepts/dockerfile/#example</a:t>
            </a:r>
          </a:p>
          <a:p>
            <a:endParaRPr lang="en-US" b="0" i="0" dirty="0">
              <a:solidFill>
                <a:srgbClr val="7794AB"/>
              </a:solidFill>
              <a:effectLst/>
              <a:latin typeface="Roboto Mono" panose="00000009000000000000" pitchFamily="49" charset="0"/>
            </a:endParaRP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flask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Flask</a:t>
            </a:r>
            <a:endParaRPr lang="en-US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Flask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World!"</a:t>
            </a:r>
            <a:endParaRPr lang="en-US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0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https://docs.docker.com/build/concepts/dockerfile/#example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93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1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https://docs.docker.com/build/concepts/dockerfile/#filename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0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-e "FROM alpine\</a:t>
            </a:r>
            <a:r>
              <a:rPr lang="en-US" dirty="0" err="1"/>
              <a:t>nRUN</a:t>
            </a:r>
            <a:r>
              <a:rPr lang="en-US" dirty="0"/>
              <a:t> </a:t>
            </a:r>
            <a:r>
              <a:rPr lang="en-US" dirty="0" err="1"/>
              <a:t>apk</a:t>
            </a:r>
            <a:r>
              <a:rPr lang="en-US" dirty="0"/>
              <a:t> add --no-cache curl" | docker </a:t>
            </a:r>
            <a:r>
              <a:rPr lang="en-US" dirty="0" err="1"/>
              <a:t>buildx</a:t>
            </a:r>
            <a:r>
              <a:rPr lang="en-US" dirty="0"/>
              <a:t> build -f -</a:t>
            </a:r>
          </a:p>
          <a:p>
            <a:r>
              <a:rPr lang="en-US" dirty="0"/>
              <a:t>sed 's/ubuntu/</a:t>
            </a:r>
            <a:r>
              <a:rPr lang="en-US" dirty="0" err="1"/>
              <a:t>debian</a:t>
            </a:r>
            <a:r>
              <a:rPr lang="en-US" dirty="0"/>
              <a:t>/' </a:t>
            </a:r>
            <a:r>
              <a:rPr lang="en-US" dirty="0" err="1"/>
              <a:t>Dockerfile</a:t>
            </a:r>
            <a:r>
              <a:rPr lang="en-US" dirty="0"/>
              <a:t> | docker </a:t>
            </a:r>
            <a:r>
              <a:rPr lang="en-US" dirty="0" err="1"/>
              <a:t>buildx</a:t>
            </a:r>
            <a:r>
              <a:rPr lang="en-US" dirty="0"/>
              <a:t> build -f -</a:t>
            </a:r>
          </a:p>
          <a:p>
            <a:r>
              <a:rPr lang="en-US" dirty="0"/>
              <a:t>cat Dockerfile.part1 Dockerfile.part2 | docker </a:t>
            </a:r>
            <a:r>
              <a:rPr lang="en-US" dirty="0" err="1"/>
              <a:t>buildx</a:t>
            </a:r>
            <a:r>
              <a:rPr lang="en-US" dirty="0"/>
              <a:t> build -f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9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"FROM mcr.microsoft.com/windows/nanoserver:ltsc2022`nRUN </a:t>
            </a:r>
            <a:r>
              <a:rPr lang="en-US" dirty="0" err="1"/>
              <a:t>mkdir</a:t>
            </a:r>
            <a:r>
              <a:rPr lang="en-US" dirty="0"/>
              <a:t> C:\myfolder" | docker </a:t>
            </a:r>
            <a:r>
              <a:rPr lang="en-US" dirty="0" err="1"/>
              <a:t>buildx</a:t>
            </a:r>
            <a:r>
              <a:rPr lang="en-US" dirty="0"/>
              <a:t> build -f -</a:t>
            </a:r>
          </a:p>
          <a:p>
            <a:r>
              <a:rPr lang="en-US" dirty="0"/>
              <a:t>Get-Content </a:t>
            </a:r>
            <a:r>
              <a:rPr lang="en-US" dirty="0" err="1"/>
              <a:t>Dockerfile</a:t>
            </a:r>
            <a:r>
              <a:rPr lang="en-US" dirty="0"/>
              <a:t> | </a:t>
            </a:r>
            <a:r>
              <a:rPr lang="en-US" dirty="0" err="1"/>
              <a:t>ForEach</a:t>
            </a:r>
            <a:r>
              <a:rPr lang="en-US" dirty="0"/>
              <a:t>-Object { $_ -replace '</a:t>
            </a:r>
            <a:r>
              <a:rPr lang="en-US" dirty="0" err="1"/>
              <a:t>nanoserver</a:t>
            </a:r>
            <a:r>
              <a:rPr lang="en-US" dirty="0"/>
              <a:t>', '</a:t>
            </a:r>
            <a:r>
              <a:rPr lang="en-US" dirty="0" err="1"/>
              <a:t>windowsservercore</a:t>
            </a:r>
            <a:r>
              <a:rPr lang="en-US" dirty="0"/>
              <a:t>' } | docker </a:t>
            </a:r>
            <a:r>
              <a:rPr lang="en-US" dirty="0" err="1"/>
              <a:t>buildx</a:t>
            </a:r>
            <a:r>
              <a:rPr lang="en-US" dirty="0"/>
              <a:t> build -f -</a:t>
            </a:r>
          </a:p>
          <a:p>
            <a:r>
              <a:rPr lang="en-US" dirty="0"/>
              <a:t>Get-Content Dockerfile.part1, Dockerfile.part2 | docker </a:t>
            </a:r>
            <a:r>
              <a:rPr lang="en-US" dirty="0" err="1"/>
              <a:t>buildx</a:t>
            </a:r>
            <a:r>
              <a:rPr lang="en-US" dirty="0"/>
              <a:t> build -f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5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Part 3: Docker File Deeper</a:t>
            </a:r>
            <a:endParaRPr dirty="0">
              <a:solidFill>
                <a:srgbClr val="1D63ED"/>
              </a:solidFill>
              <a:latin typeface="Museo Sans Rounded 700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BB65F-73CB-C978-8831-BFCE4214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3276600"/>
            <a:ext cx="6324600" cy="143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96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Why Use stdin?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03EC6-BA61-06FD-5203-EC2A8F76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46" y="3558397"/>
            <a:ext cx="9947508" cy="2385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ECD12-8972-907D-7E5B-9792BA33F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45" y="1691542"/>
            <a:ext cx="6921285" cy="14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B4A684-39D2-24C7-DAA4-D9DFF0FC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07190"/>
            <a:ext cx="8839200" cy="64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9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F5B9A-5DB4-463F-FCA3-FBA2456B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37744"/>
            <a:ext cx="8458200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5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F70684-C215-4415-F67B-E2E2EACA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9144000" cy="8382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Become a Member!</a:t>
            </a:r>
          </a:p>
        </p:txBody>
      </p:sp>
    </p:spTree>
    <p:extLst>
      <p:ext uri="{BB962C8B-B14F-4D97-AF65-F5344CB8AC3E}">
        <p14:creationId xmlns:p14="http://schemas.microsoft.com/office/powerpoint/2010/main" val="79279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CEEA3-58AA-5FD1-C163-D9A7B1B5ADF1}"/>
              </a:ext>
            </a:extLst>
          </p:cNvPr>
          <p:cNvSpPr txBox="1">
            <a:spLocks/>
          </p:cNvSpPr>
          <p:nvPr/>
        </p:nvSpPr>
        <p:spPr>
          <a:xfrm>
            <a:off x="1524000" y="3810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61965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B9B4-C5F4-1E29-A01C-781D7D1A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620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https://www.youtube.com/@DailyAINewsPodcast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F892E-AF2C-EE9F-8A56-1C1D48AB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82" y="1447800"/>
            <a:ext cx="4911636" cy="491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4EF3C-4699-03B3-B1D9-0FDEFB13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18" y="5216436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64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Image 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EE883-85CB-B190-CB3D-69ECAA00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4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460597-FD59-7293-6FBD-5715057E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49" y="1219200"/>
            <a:ext cx="10869502" cy="47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F09FE-FFA4-1068-BB11-5306BAF27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9" y="152400"/>
            <a:ext cx="590601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3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F714CBE-7429-5530-5FD8-AF01E72FBC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14946"/>
              </p:ext>
            </p:extLst>
          </p:nvPr>
        </p:nvGraphicFramePr>
        <p:xfrm>
          <a:off x="5715000" y="76200"/>
          <a:ext cx="64008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CDF0A5D-9708-EB1E-BD50-5EC037A365B2}"/>
              </a:ext>
            </a:extLst>
          </p:cNvPr>
          <p:cNvSpPr txBox="1"/>
          <p:nvPr/>
        </p:nvSpPr>
        <p:spPr>
          <a:xfrm>
            <a:off x="228600" y="152400"/>
            <a:ext cx="7543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# Use the official Python image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FROM python:3</a:t>
            </a:r>
          </a:p>
          <a:p>
            <a:endParaRPr lang="en-US" sz="2000" dirty="0"/>
          </a:p>
          <a:p>
            <a:r>
              <a:rPr lang="en-US" sz="2000" dirty="0"/>
              <a:t># Set the working directory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WORKDIR /</a:t>
            </a:r>
            <a:r>
              <a:rPr lang="en-US" sz="2000" dirty="0" err="1">
                <a:solidFill>
                  <a:schemeClr val="accent2"/>
                </a:solidFill>
              </a:rPr>
              <a:t>usr</a:t>
            </a:r>
            <a:r>
              <a:rPr lang="en-US" sz="2000" dirty="0">
                <a:solidFill>
                  <a:schemeClr val="accent2"/>
                </a:solidFill>
              </a:rPr>
              <a:t>/</a:t>
            </a:r>
            <a:r>
              <a:rPr lang="en-US" sz="2000" dirty="0" err="1">
                <a:solidFill>
                  <a:schemeClr val="accent2"/>
                </a:solidFill>
              </a:rPr>
              <a:t>src</a:t>
            </a:r>
            <a:r>
              <a:rPr lang="en-US" sz="2000" dirty="0">
                <a:solidFill>
                  <a:schemeClr val="accent2"/>
                </a:solidFill>
              </a:rPr>
              <a:t>/app</a:t>
            </a:r>
          </a:p>
          <a:p>
            <a:endParaRPr lang="en-US" sz="2000" dirty="0"/>
          </a:p>
          <a:p>
            <a:r>
              <a:rPr lang="en-US" sz="2000" dirty="0"/>
              <a:t># Copy the requirements file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COPY requirements.txt ./</a:t>
            </a:r>
          </a:p>
          <a:p>
            <a:endParaRPr lang="en-US" sz="2000" dirty="0"/>
          </a:p>
          <a:p>
            <a:r>
              <a:rPr lang="en-US" sz="2000" dirty="0"/>
              <a:t># Install dependencies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RUN pip install --no-cache-</a:t>
            </a:r>
            <a:r>
              <a:rPr lang="en-US" sz="2000" dirty="0" err="1">
                <a:solidFill>
                  <a:schemeClr val="accent4"/>
                </a:solidFill>
              </a:rPr>
              <a:t>dir</a:t>
            </a:r>
            <a:r>
              <a:rPr lang="en-US" sz="2000" dirty="0">
                <a:solidFill>
                  <a:schemeClr val="accent4"/>
                </a:solidFill>
              </a:rPr>
              <a:t> -r requirements.txt</a:t>
            </a:r>
          </a:p>
          <a:p>
            <a:endParaRPr lang="en-US" sz="2000" dirty="0"/>
          </a:p>
          <a:p>
            <a:r>
              <a:rPr lang="en-US" sz="2000" dirty="0"/>
              <a:t># Copy the rest of the application files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COPY . .</a:t>
            </a:r>
          </a:p>
          <a:p>
            <a:endParaRPr lang="en-US" sz="2000" dirty="0"/>
          </a:p>
          <a:p>
            <a:r>
              <a:rPr lang="en-US" sz="2000" dirty="0"/>
              <a:t># Create an output directory for results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RUN </a:t>
            </a:r>
            <a:r>
              <a:rPr lang="en-US" sz="2000" dirty="0" err="1">
                <a:solidFill>
                  <a:schemeClr val="accent4"/>
                </a:solidFill>
              </a:rPr>
              <a:t>mkdir</a:t>
            </a:r>
            <a:r>
              <a:rPr lang="en-US" sz="2000" dirty="0">
                <a:solidFill>
                  <a:schemeClr val="accent4"/>
                </a:solidFill>
              </a:rPr>
              <a:t> -p /</a:t>
            </a:r>
            <a:r>
              <a:rPr lang="en-US" sz="2000" dirty="0" err="1">
                <a:solidFill>
                  <a:schemeClr val="accent4"/>
                </a:solidFill>
              </a:rPr>
              <a:t>usr</a:t>
            </a:r>
            <a:r>
              <a:rPr lang="en-US" sz="2000" dirty="0">
                <a:solidFill>
                  <a:schemeClr val="accent4"/>
                </a:solidFill>
              </a:rPr>
              <a:t>/</a:t>
            </a:r>
            <a:r>
              <a:rPr lang="en-US" sz="2000" dirty="0" err="1">
                <a:solidFill>
                  <a:schemeClr val="accent4"/>
                </a:solidFill>
              </a:rPr>
              <a:t>src</a:t>
            </a:r>
            <a:r>
              <a:rPr lang="en-US" sz="2000" dirty="0">
                <a:solidFill>
                  <a:schemeClr val="accent4"/>
                </a:solidFill>
              </a:rPr>
              <a:t>/app/output</a:t>
            </a:r>
          </a:p>
          <a:p>
            <a:endParaRPr lang="en-US" sz="2000" dirty="0"/>
          </a:p>
          <a:p>
            <a:r>
              <a:rPr lang="en-US" sz="2000" dirty="0"/>
              <a:t># Start with bash shell to allow interactive use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CMD ["/bin/bash"]</a:t>
            </a:r>
          </a:p>
        </p:txBody>
      </p:sp>
    </p:spTree>
    <p:extLst>
      <p:ext uri="{BB962C8B-B14F-4D97-AF65-F5344CB8AC3E}">
        <p14:creationId xmlns:p14="http://schemas.microsoft.com/office/powerpoint/2010/main" val="267979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E99D-C1DA-0A05-393C-535F37AF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6351-4E56-49A3-D7AF-45D384C19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825625"/>
            <a:ext cx="5562600" cy="4956175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Filename Convention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Image Layers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Docker File Syntax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Base Image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Environment Setup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Comments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Installing Dependencies</a:t>
            </a:r>
            <a:endParaRPr lang="en-US" sz="4400" dirty="0"/>
          </a:p>
          <a:p>
            <a:pPr>
              <a:buClr>
                <a:srgbClr val="1D63ED"/>
              </a:buClr>
            </a:pPr>
            <a:endParaRPr lang="en-US" sz="4400" dirty="0">
              <a:latin typeface="Museo Sans Rounded 300" panose="02000000000000000000" pitchFamily="50" charset="0"/>
            </a:endParaRPr>
          </a:p>
          <a:p>
            <a:pPr>
              <a:buClr>
                <a:srgbClr val="1D63ED"/>
              </a:buClr>
            </a:pPr>
            <a:endParaRPr lang="en-US" sz="4400" dirty="0">
              <a:latin typeface="Museo Sans Rounded 300" panose="02000000000000000000" pitchFamily="50" charset="0"/>
            </a:endParaRP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5017E-1E69-8B8F-9490-DCBDCE4AB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638800" cy="4270375"/>
          </a:xfrm>
        </p:spPr>
        <p:txBody>
          <a:bodyPr>
            <a:noAutofit/>
          </a:bodyPr>
          <a:lstStyle/>
          <a:p>
            <a:pPr>
              <a:buClr>
                <a:srgbClr val="1D63ED"/>
              </a:buClr>
            </a:pPr>
            <a:r>
              <a:rPr lang="en-US" sz="4000" dirty="0">
                <a:latin typeface="Museo Sans Rounded 300" panose="02000000000000000000" pitchFamily="50" charset="0"/>
              </a:rPr>
              <a:t>Copying Files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Build</a:t>
            </a:r>
            <a:r>
              <a:rPr lang="en-US" sz="4000" dirty="0">
                <a:latin typeface="Museo Sans Rounded 300" panose="02000000000000000000" pitchFamily="50" charset="0"/>
              </a:rPr>
              <a:t> Context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Ignoring Files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Environment Variables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Exposing Ports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Executing Commands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Building &amp; Running</a:t>
            </a:r>
          </a:p>
          <a:p>
            <a:pPr>
              <a:buClr>
                <a:srgbClr val="1D63ED"/>
              </a:buClr>
            </a:pPr>
            <a:endParaRPr lang="en-US" sz="3700" dirty="0">
              <a:latin typeface="Museo Sans Rounded 300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0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0FF0B-A785-F53F-2A04-BB501950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84138"/>
            <a:ext cx="9982200" cy="62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84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C27B6-DCD8-0E8F-874E-4DEE5B5D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69635"/>
            <a:ext cx="8839200" cy="61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27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CB924-155F-D036-5F5B-FFA47261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30" y="533400"/>
            <a:ext cx="960374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2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B371C-8EA4-22CF-E370-AB00E62D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08" y="1104900"/>
            <a:ext cx="1106498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87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F714CBE-7429-5530-5FD8-AF01E72FBC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898900"/>
              </p:ext>
            </p:extLst>
          </p:nvPr>
        </p:nvGraphicFramePr>
        <p:xfrm>
          <a:off x="457200" y="76200"/>
          <a:ext cx="8001000" cy="6576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llout: Line 1">
            <a:extLst>
              <a:ext uri="{FF2B5EF4-FFF2-40B4-BE49-F238E27FC236}">
                <a16:creationId xmlns:a16="http://schemas.microsoft.com/office/drawing/2014/main" id="{B61E8C9F-0904-6981-AEF5-93F89AB5C43B}"/>
              </a:ext>
            </a:extLst>
          </p:cNvPr>
          <p:cNvSpPr/>
          <p:nvPr/>
        </p:nvSpPr>
        <p:spPr>
          <a:xfrm>
            <a:off x="9753600" y="5257800"/>
            <a:ext cx="1905000" cy="914400"/>
          </a:xfrm>
          <a:prstGeom prst="borderCallout1">
            <a:avLst>
              <a:gd name="adj1" fmla="val 18750"/>
              <a:gd name="adj2" fmla="val -8333"/>
              <a:gd name="adj3" fmla="val -88334"/>
              <a:gd name="adj4" fmla="val -75133"/>
            </a:avLst>
          </a:prstGeom>
          <a:ln w="5715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Changing This</a:t>
            </a:r>
          </a:p>
          <a:p>
            <a:pPr algn="ctr"/>
            <a:r>
              <a:rPr lang="en-US" dirty="0"/>
              <a:t>on the Host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187AD25-CA2A-0AE8-B0C2-F4BB387BA07C}"/>
              </a:ext>
            </a:extLst>
          </p:cNvPr>
          <p:cNvSpPr/>
          <p:nvPr/>
        </p:nvSpPr>
        <p:spPr>
          <a:xfrm>
            <a:off x="8915400" y="762000"/>
            <a:ext cx="914400" cy="388620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DB7D9-5666-78D2-51F6-774BFD950EDE}"/>
              </a:ext>
            </a:extLst>
          </p:cNvPr>
          <p:cNvSpPr txBox="1"/>
          <p:nvPr/>
        </p:nvSpPr>
        <p:spPr>
          <a:xfrm>
            <a:off x="9906000" y="2351157"/>
            <a:ext cx="171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Invalidates all </a:t>
            </a:r>
          </a:p>
          <a:p>
            <a:r>
              <a:rPr lang="en-US" sz="2000" dirty="0"/>
              <a:t>these layers</a:t>
            </a:r>
          </a:p>
        </p:txBody>
      </p:sp>
    </p:spTree>
    <p:extLst>
      <p:ext uri="{BB962C8B-B14F-4D97-AF65-F5344CB8AC3E}">
        <p14:creationId xmlns:p14="http://schemas.microsoft.com/office/powerpoint/2010/main" val="4074535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10896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Viewing Image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7ED23-A803-FB0C-23D7-5D18B349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593469"/>
            <a:ext cx="6705600" cy="5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7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B8981-388A-10D6-18FA-8C21EA81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Getting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4C488-1245-2ABD-7860-7F66DDCB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3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So, You Have an App…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F7AA6-AAD1-CAEF-85EA-57B09CC74BBD}"/>
              </a:ext>
            </a:extLst>
          </p:cNvPr>
          <p:cNvSpPr txBox="1"/>
          <p:nvPr/>
        </p:nvSpPr>
        <p:spPr>
          <a:xfrm>
            <a:off x="2362200" y="1945839"/>
            <a:ext cx="7467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flask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Flask</a:t>
            </a: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Flask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World!"</a:t>
            </a: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1125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9CF2A-7DCF-F518-1A26-C43B7E81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2" y="2209800"/>
            <a:ext cx="1096685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49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452D8E-9F8A-C578-D510-3C14395F58A8}"/>
              </a:ext>
            </a:extLst>
          </p:cNvPr>
          <p:cNvSpPr txBox="1"/>
          <p:nvPr/>
        </p:nvSpPr>
        <p:spPr>
          <a:xfrm>
            <a:off x="304800" y="1290221"/>
            <a:ext cx="11582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docker/dockerfile:1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ubuntu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22.04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install app dependencies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python3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python3-pip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pip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flask==3.0.*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install app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hello.py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final configuration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FLASK_APP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EXPOSE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8000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"flask"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"--host"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"0.0.0.0"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"--port"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"8000"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F42C20-D930-4EC9-E773-75BFC81AAB32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Docker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286114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Filename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Convention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4C488-1245-2ABD-7860-7F66DDCB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E86DB-CCCA-696E-5709-572A610E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83" y="1447800"/>
            <a:ext cx="1110643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377C4-59BD-F8EB-AF92-A6EA4FAA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8" y="1524000"/>
            <a:ext cx="1148984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9081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36673</TotalTime>
  <Words>794</Words>
  <Application>Microsoft Office PowerPoint</Application>
  <PresentationFormat>Widescreen</PresentationFormat>
  <Paragraphs>143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Candara</vt:lpstr>
      <vt:lpstr>Consolas</vt:lpstr>
      <vt:lpstr>Museo Sans Rounded 300</vt:lpstr>
      <vt:lpstr>Museo Sans Rounded 700</vt:lpstr>
      <vt:lpstr>Roboto Mono</vt:lpstr>
      <vt:lpstr>Tech Computer 16x9</vt:lpstr>
      <vt:lpstr>Part 3: Docker File Deeper</vt:lpstr>
      <vt:lpstr>What We Will Cover</vt:lpstr>
      <vt:lpstr>Getting Started</vt:lpstr>
      <vt:lpstr>So, You Have an App…</vt:lpstr>
      <vt:lpstr>PowerPoint Presentation</vt:lpstr>
      <vt:lpstr>PowerPoint Presentation</vt:lpstr>
      <vt:lpstr>Filename Convention</vt:lpstr>
      <vt:lpstr>PowerPoint Presentation</vt:lpstr>
      <vt:lpstr>PowerPoint Presentation</vt:lpstr>
      <vt:lpstr>Why Use stdin?</vt:lpstr>
      <vt:lpstr>PowerPoint Presentation</vt:lpstr>
      <vt:lpstr>PowerPoint Presentation</vt:lpstr>
      <vt:lpstr>PowerPoint Presentation</vt:lpstr>
      <vt:lpstr>Become a Member!</vt:lpstr>
      <vt:lpstr>PowerPoint Presentation</vt:lpstr>
      <vt:lpstr>https://www.youtube.com/@DailyAINewsPodcast</vt:lpstr>
      <vt:lpstr>Image 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Viewing Image Layers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68</cp:revision>
  <dcterms:created xsi:type="dcterms:W3CDTF">2024-02-05T00:50:55Z</dcterms:created>
  <dcterms:modified xsi:type="dcterms:W3CDTF">2024-10-07T01:42:28Z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